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8" r:id="rId2"/>
    <p:sldId id="261" r:id="rId3"/>
    <p:sldId id="262" r:id="rId4"/>
    <p:sldId id="263" r:id="rId5"/>
    <p:sldId id="264" r:id="rId6"/>
    <p:sldId id="265" r:id="rId7"/>
    <p:sldId id="267" r:id="rId8"/>
    <p:sldId id="268" r:id="rId9"/>
    <p:sldId id="266" r:id="rId10"/>
    <p:sldId id="269" r:id="rId11"/>
    <p:sldId id="272" r:id="rId12"/>
    <p:sldId id="270" r:id="rId13"/>
    <p:sldId id="271"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E218"/>
    <a:srgbClr val="5BCC2E"/>
    <a:srgbClr val="40BA4C"/>
    <a:srgbClr val="33CF2B"/>
    <a:srgbClr val="65EA36"/>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2007_Workbook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layout/>
      <c:overlay val="0"/>
    </c:title>
    <c:autoTitleDeleted val="0"/>
    <c:plotArea>
      <c:layout/>
      <c:barChart>
        <c:barDir val="col"/>
        <c:grouping val="clustered"/>
        <c:varyColors val="0"/>
        <c:ser>
          <c:idx val="0"/>
          <c:order val="0"/>
          <c:tx>
            <c:strRef>
              <c:f>Sheet1!$B$1</c:f>
              <c:strCache>
                <c:ptCount val="1"/>
                <c:pt idx="0">
                  <c:v>Sources</c:v>
                </c:pt>
              </c:strCache>
            </c:strRef>
          </c:tx>
          <c:invertIfNegative val="0"/>
          <c:cat>
            <c:strRef>
              <c:f>Sheet1!$A$2:$A$6</c:f>
              <c:strCache>
                <c:ptCount val="5"/>
                <c:pt idx="0">
                  <c:v>Shakespeare</c:v>
                </c:pt>
                <c:pt idx="1">
                  <c:v>Middleton</c:v>
                </c:pt>
                <c:pt idx="2">
                  <c:v>Jonson</c:v>
                </c:pt>
                <c:pt idx="3">
                  <c:v>Marlowe</c:v>
                </c:pt>
                <c:pt idx="4">
                  <c:v>Others</c:v>
                </c:pt>
              </c:strCache>
            </c:strRef>
          </c:cat>
          <c:val>
            <c:numRef>
              <c:f>Sheet1!$B$2:$B$6</c:f>
              <c:numCache>
                <c:formatCode>General</c:formatCode>
                <c:ptCount val="5"/>
                <c:pt idx="0">
                  <c:v>5</c:v>
                </c:pt>
                <c:pt idx="1">
                  <c:v>4.5</c:v>
                </c:pt>
                <c:pt idx="2">
                  <c:v>4.7</c:v>
                </c:pt>
                <c:pt idx="3">
                  <c:v>4</c:v>
                </c:pt>
                <c:pt idx="4">
                  <c:v>3.8</c:v>
                </c:pt>
              </c:numCache>
            </c:numRef>
          </c:val>
        </c:ser>
        <c:dLbls>
          <c:showLegendKey val="0"/>
          <c:showVal val="0"/>
          <c:showCatName val="0"/>
          <c:showSerName val="0"/>
          <c:showPercent val="0"/>
          <c:showBubbleSize val="0"/>
        </c:dLbls>
        <c:gapWidth val="150"/>
        <c:axId val="31419008"/>
        <c:axId val="31437184"/>
      </c:barChart>
      <c:catAx>
        <c:axId val="31419008"/>
        <c:scaling>
          <c:orientation val="minMax"/>
        </c:scaling>
        <c:delete val="0"/>
        <c:axPos val="b"/>
        <c:majorTickMark val="out"/>
        <c:minorTickMark val="none"/>
        <c:tickLblPos val="nextTo"/>
        <c:crossAx val="31437184"/>
        <c:crosses val="autoZero"/>
        <c:auto val="1"/>
        <c:lblAlgn val="ctr"/>
        <c:lblOffset val="100"/>
        <c:noMultiLvlLbl val="0"/>
      </c:catAx>
      <c:valAx>
        <c:axId val="31437184"/>
        <c:scaling>
          <c:orientation val="minMax"/>
          <c:min val="0"/>
        </c:scaling>
        <c:delete val="0"/>
        <c:axPos val="l"/>
        <c:majorGridlines/>
        <c:numFmt formatCode="General" sourceLinked="1"/>
        <c:majorTickMark val="out"/>
        <c:minorTickMark val="none"/>
        <c:tickLblPos val="nextTo"/>
        <c:crossAx val="3141900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D5B4A1-3628-465F-83BF-E0116ABBCA19}" type="doc">
      <dgm:prSet loTypeId="urn:microsoft.com/office/officeart/2005/8/layout/rings+Icon" loCatId="relationship" qsTypeId="urn:microsoft.com/office/officeart/2005/8/quickstyle/3d1" qsCatId="3D" csTypeId="urn:microsoft.com/office/officeart/2005/8/colors/colorful3" csCatId="colorful" phldr="1"/>
      <dgm:spPr/>
      <dgm:t>
        <a:bodyPr/>
        <a:lstStyle/>
        <a:p>
          <a:endParaRPr lang="en-US"/>
        </a:p>
      </dgm:t>
    </dgm:pt>
    <dgm:pt modelId="{6D5E7581-00FB-4D61-B65C-2A5B9D927F12}">
      <dgm:prSet phldrT="[Text]" custT="1"/>
      <dgm:spPr/>
      <dgm:t>
        <a:bodyPr rIns="0" anchor="ctr" anchorCtr="0"/>
        <a:lstStyle/>
        <a:p>
          <a:pPr algn="r"/>
          <a:r>
            <a:rPr lang="en-US" sz="2400" dirty="0" smtClean="0"/>
            <a:t>Marlowe’s Sources</a:t>
          </a:r>
          <a:endParaRPr lang="en-US" sz="2400" dirty="0"/>
        </a:p>
      </dgm:t>
    </dgm:pt>
    <dgm:pt modelId="{17D760D7-FCC5-4535-A0D5-D7491DFE46D9}" type="parTrans" cxnId="{FAA19FF9-58C8-4DDF-8543-9762E1134440}">
      <dgm:prSet/>
      <dgm:spPr/>
      <dgm:t>
        <a:bodyPr/>
        <a:lstStyle/>
        <a:p>
          <a:endParaRPr lang="en-US"/>
        </a:p>
      </dgm:t>
    </dgm:pt>
    <dgm:pt modelId="{AA7AB193-7929-4BFC-B292-4D89AB0F25C3}" type="sibTrans" cxnId="{FAA19FF9-58C8-4DDF-8543-9762E1134440}">
      <dgm:prSet/>
      <dgm:spPr/>
      <dgm:t>
        <a:bodyPr/>
        <a:lstStyle/>
        <a:p>
          <a:endParaRPr lang="en-US"/>
        </a:p>
      </dgm:t>
    </dgm:pt>
    <dgm:pt modelId="{073FAB27-B2DD-4C12-BD24-1B3BC6D3DA78}">
      <dgm:prSet phldrT="[Text]" custT="1"/>
      <dgm:spPr/>
      <dgm:t>
        <a:bodyPr/>
        <a:lstStyle/>
        <a:p>
          <a:r>
            <a:rPr lang="en-US" sz="2400" dirty="0" smtClean="0"/>
            <a:t>Other playwrights’ sources</a:t>
          </a:r>
          <a:endParaRPr lang="en-US" sz="2400" dirty="0"/>
        </a:p>
      </dgm:t>
    </dgm:pt>
    <dgm:pt modelId="{F3EE6B49-3286-44EC-BBC6-8E02BAA84680}" type="parTrans" cxnId="{D4D721F0-47A3-4FC8-B1C8-98822DE34355}">
      <dgm:prSet/>
      <dgm:spPr/>
      <dgm:t>
        <a:bodyPr/>
        <a:lstStyle/>
        <a:p>
          <a:endParaRPr lang="en-US"/>
        </a:p>
      </dgm:t>
    </dgm:pt>
    <dgm:pt modelId="{02C4574A-1362-4ED5-9ABD-4CA6639282D3}" type="sibTrans" cxnId="{D4D721F0-47A3-4FC8-B1C8-98822DE34355}">
      <dgm:prSet/>
      <dgm:spPr/>
      <dgm:t>
        <a:bodyPr/>
        <a:lstStyle/>
        <a:p>
          <a:endParaRPr lang="en-US"/>
        </a:p>
      </dgm:t>
    </dgm:pt>
    <dgm:pt modelId="{1FB9B99C-4B2A-48C4-8F84-5DD29DFD37A2}">
      <dgm:prSet phldrT="[Text]" custT="1"/>
      <dgm:spPr/>
      <dgm:t>
        <a:bodyPr/>
        <a:lstStyle/>
        <a:p>
          <a:r>
            <a:rPr lang="en-US" sz="1800" b="1" dirty="0" smtClean="0"/>
            <a:t>Shakes-peare’s Sources</a:t>
          </a:r>
          <a:endParaRPr lang="en-US" sz="1800" b="1" dirty="0"/>
        </a:p>
      </dgm:t>
    </dgm:pt>
    <dgm:pt modelId="{5B7D4BE1-AD9A-478F-ABC7-711C521AECD0}" type="parTrans" cxnId="{EB6D0535-5496-4ABF-83BB-8F0A222A6BE8}">
      <dgm:prSet/>
      <dgm:spPr/>
      <dgm:t>
        <a:bodyPr/>
        <a:lstStyle/>
        <a:p>
          <a:endParaRPr lang="en-US"/>
        </a:p>
      </dgm:t>
    </dgm:pt>
    <dgm:pt modelId="{3429EAD9-888A-49EF-8DD9-82AD932C91DA}" type="sibTrans" cxnId="{EB6D0535-5496-4ABF-83BB-8F0A222A6BE8}">
      <dgm:prSet/>
      <dgm:spPr/>
      <dgm:t>
        <a:bodyPr/>
        <a:lstStyle/>
        <a:p>
          <a:endParaRPr lang="en-US"/>
        </a:p>
      </dgm:t>
    </dgm:pt>
    <dgm:pt modelId="{F7B56AAF-7744-45AD-92EE-5C3CE369696F}">
      <dgm:prSet phldrT="[Text]" custT="1"/>
      <dgm:spPr/>
      <dgm:t>
        <a:bodyPr/>
        <a:lstStyle/>
        <a:p>
          <a:r>
            <a:rPr lang="en-US" sz="2800" dirty="0" smtClean="0"/>
            <a:t>Middleton’s Sources</a:t>
          </a:r>
          <a:endParaRPr lang="en-US" sz="2800" dirty="0"/>
        </a:p>
      </dgm:t>
    </dgm:pt>
    <dgm:pt modelId="{52CE8567-7481-4E49-9D8D-5402B8B962E3}" type="parTrans" cxnId="{A948FFAD-32E2-40DE-ACC2-3420AEA767CC}">
      <dgm:prSet/>
      <dgm:spPr/>
      <dgm:t>
        <a:bodyPr/>
        <a:lstStyle/>
        <a:p>
          <a:endParaRPr lang="en-US"/>
        </a:p>
      </dgm:t>
    </dgm:pt>
    <dgm:pt modelId="{E3096D0A-0042-4EB8-BB9E-164AE2969D3C}" type="sibTrans" cxnId="{A948FFAD-32E2-40DE-ACC2-3420AEA767CC}">
      <dgm:prSet/>
      <dgm:spPr/>
      <dgm:t>
        <a:bodyPr/>
        <a:lstStyle/>
        <a:p>
          <a:endParaRPr lang="en-US"/>
        </a:p>
      </dgm:t>
    </dgm:pt>
    <dgm:pt modelId="{DE3BF7A5-B63C-442D-B86D-B21D9578F911}">
      <dgm:prSet phldrT="[Text]" custT="1"/>
      <dgm:spPr/>
      <dgm:t>
        <a:bodyPr lIns="0" anchor="t" anchorCtr="0"/>
        <a:lstStyle/>
        <a:p>
          <a:pPr algn="l"/>
          <a:r>
            <a:rPr lang="en-US" sz="3600" dirty="0" smtClean="0"/>
            <a:t>Popular Reading</a:t>
          </a:r>
          <a:br>
            <a:rPr lang="en-US" sz="3600" dirty="0" smtClean="0"/>
          </a:br>
          <a:r>
            <a:rPr lang="en-US" sz="3600" dirty="0" smtClean="0"/>
            <a:t>[“Bestsellers” of</a:t>
          </a:r>
          <a:br>
            <a:rPr lang="en-US" sz="3600" dirty="0" smtClean="0"/>
          </a:br>
          <a:r>
            <a:rPr lang="en-US" sz="3600" dirty="0" smtClean="0"/>
            <a:t>1580-1630]</a:t>
          </a:r>
        </a:p>
      </dgm:t>
    </dgm:pt>
    <dgm:pt modelId="{F0DD2903-5410-4D42-A2EE-DC9162ABE8D9}" type="sibTrans" cxnId="{84151036-DF05-41B4-969F-22F435685645}">
      <dgm:prSet/>
      <dgm:spPr/>
      <dgm:t>
        <a:bodyPr/>
        <a:lstStyle/>
        <a:p>
          <a:endParaRPr lang="en-US"/>
        </a:p>
      </dgm:t>
    </dgm:pt>
    <dgm:pt modelId="{9BD7C468-AC08-4690-8251-D695B058FB95}" type="parTrans" cxnId="{84151036-DF05-41B4-969F-22F435685645}">
      <dgm:prSet/>
      <dgm:spPr/>
      <dgm:t>
        <a:bodyPr/>
        <a:lstStyle/>
        <a:p>
          <a:endParaRPr lang="en-US"/>
        </a:p>
      </dgm:t>
    </dgm:pt>
    <dgm:pt modelId="{44760AA3-F953-454D-B7CC-5292A415478D}">
      <dgm:prSet phldrT="[Text]" custT="1"/>
      <dgm:spPr/>
      <dgm:t>
        <a:bodyPr anchor="t" anchorCtr="0"/>
        <a:lstStyle/>
        <a:p>
          <a:pPr algn="ctr"/>
          <a:r>
            <a:rPr lang="en-US" sz="2800" dirty="0" smtClean="0"/>
            <a:t>Jonson’s Sources</a:t>
          </a:r>
        </a:p>
      </dgm:t>
    </dgm:pt>
    <dgm:pt modelId="{16EDE262-DEE7-4E0E-B46B-ADBFEE15422C}" type="parTrans" cxnId="{62095165-86AC-4502-9561-712514FFB3B8}">
      <dgm:prSet/>
      <dgm:spPr/>
      <dgm:t>
        <a:bodyPr/>
        <a:lstStyle/>
        <a:p>
          <a:endParaRPr lang="en-US"/>
        </a:p>
      </dgm:t>
    </dgm:pt>
    <dgm:pt modelId="{E14A0312-F610-46FD-9E5A-4FC8B67F6FE9}" type="sibTrans" cxnId="{62095165-86AC-4502-9561-712514FFB3B8}">
      <dgm:prSet/>
      <dgm:spPr/>
      <dgm:t>
        <a:bodyPr/>
        <a:lstStyle/>
        <a:p>
          <a:endParaRPr lang="en-US"/>
        </a:p>
      </dgm:t>
    </dgm:pt>
    <dgm:pt modelId="{1D12B8DE-2544-4263-A328-1A61920FA772}" type="pres">
      <dgm:prSet presAssocID="{28D5B4A1-3628-465F-83BF-E0116ABBCA19}" presName="Name0" presStyleCnt="0">
        <dgm:presLayoutVars>
          <dgm:chMax val="7"/>
          <dgm:dir/>
          <dgm:resizeHandles val="exact"/>
        </dgm:presLayoutVars>
      </dgm:prSet>
      <dgm:spPr/>
      <dgm:t>
        <a:bodyPr/>
        <a:lstStyle/>
        <a:p>
          <a:endParaRPr lang="en-US"/>
        </a:p>
      </dgm:t>
    </dgm:pt>
    <dgm:pt modelId="{4FE27B13-3F5F-4F66-9F55-05EB41F00BCC}" type="pres">
      <dgm:prSet presAssocID="{28D5B4A1-3628-465F-83BF-E0116ABBCA19}" presName="ellipse1" presStyleLbl="vennNode1" presStyleIdx="0" presStyleCnt="6" custScaleX="289668" custScaleY="182860" custLinFactNeighborX="82956" custLinFactNeighborY="3844">
        <dgm:presLayoutVars>
          <dgm:bulletEnabled val="1"/>
        </dgm:presLayoutVars>
      </dgm:prSet>
      <dgm:spPr/>
      <dgm:t>
        <a:bodyPr/>
        <a:lstStyle/>
        <a:p>
          <a:endParaRPr lang="en-US"/>
        </a:p>
      </dgm:t>
    </dgm:pt>
    <dgm:pt modelId="{5AB306A8-3C4A-44C2-8AD4-BBAC61C44FB3}" type="pres">
      <dgm:prSet presAssocID="{28D5B4A1-3628-465F-83BF-E0116ABBCA19}" presName="ellipse2" presStyleLbl="vennNode1" presStyleIdx="1" presStyleCnt="6" custScaleX="122182" custScaleY="122177" custLinFactX="27126" custLinFactNeighborX="100000" custLinFactNeighborY="-97484">
        <dgm:presLayoutVars>
          <dgm:bulletEnabled val="1"/>
        </dgm:presLayoutVars>
      </dgm:prSet>
      <dgm:spPr/>
      <dgm:t>
        <a:bodyPr/>
        <a:lstStyle/>
        <a:p>
          <a:endParaRPr lang="en-US"/>
        </a:p>
      </dgm:t>
    </dgm:pt>
    <dgm:pt modelId="{51EB3962-D507-41B9-9A76-6EB939C62789}" type="pres">
      <dgm:prSet presAssocID="{28D5B4A1-3628-465F-83BF-E0116ABBCA19}" presName="ellipse3" presStyleLbl="vennNode1" presStyleIdx="2" presStyleCnt="6" custScaleX="87785" custScaleY="89868" custLinFactX="3767" custLinFactNeighborX="100000" custLinFactNeighborY="12937">
        <dgm:presLayoutVars>
          <dgm:bulletEnabled val="1"/>
        </dgm:presLayoutVars>
      </dgm:prSet>
      <dgm:spPr/>
      <dgm:t>
        <a:bodyPr/>
        <a:lstStyle/>
        <a:p>
          <a:endParaRPr lang="en-US"/>
        </a:p>
      </dgm:t>
    </dgm:pt>
    <dgm:pt modelId="{89214D93-56C5-4CF8-8781-20A250327EBF}" type="pres">
      <dgm:prSet presAssocID="{28D5B4A1-3628-465F-83BF-E0116ABBCA19}" presName="ellipse4" presStyleLbl="vennNode1" presStyleIdx="3" presStyleCnt="6" custScaleX="136994" custScaleY="113905" custLinFactNeighborX="-2054" custLinFactNeighborY="-19871">
        <dgm:presLayoutVars>
          <dgm:bulletEnabled val="1"/>
        </dgm:presLayoutVars>
      </dgm:prSet>
      <dgm:spPr/>
      <dgm:t>
        <a:bodyPr/>
        <a:lstStyle/>
        <a:p>
          <a:endParaRPr lang="en-US"/>
        </a:p>
      </dgm:t>
    </dgm:pt>
    <dgm:pt modelId="{002E7D4E-DADD-4432-91C0-1DAA2C7DEC2E}" type="pres">
      <dgm:prSet presAssocID="{28D5B4A1-3628-465F-83BF-E0116ABBCA19}" presName="ellipse5" presStyleLbl="vennNode1" presStyleIdx="4" presStyleCnt="6" custScaleX="102750" custScaleY="73841" custLinFactX="-49601" custLinFactNeighborX="-100000" custLinFactNeighborY="50703">
        <dgm:presLayoutVars>
          <dgm:bulletEnabled val="1"/>
        </dgm:presLayoutVars>
      </dgm:prSet>
      <dgm:spPr/>
      <dgm:t>
        <a:bodyPr/>
        <a:lstStyle/>
        <a:p>
          <a:endParaRPr lang="en-US"/>
        </a:p>
      </dgm:t>
    </dgm:pt>
    <dgm:pt modelId="{F4194088-1C11-4BB3-A8FC-2069F8F8ADC8}" type="pres">
      <dgm:prSet presAssocID="{28D5B4A1-3628-465F-83BF-E0116ABBCA19}" presName="ellipse6" presStyleLbl="vennNode1" presStyleIdx="5" presStyleCnt="6" custScaleX="59028" custScaleY="53946" custLinFactX="-136561" custLinFactNeighborX="-200000" custLinFactNeighborY="31898">
        <dgm:presLayoutVars>
          <dgm:bulletEnabled val="1"/>
        </dgm:presLayoutVars>
      </dgm:prSet>
      <dgm:spPr/>
      <dgm:t>
        <a:bodyPr/>
        <a:lstStyle/>
        <a:p>
          <a:endParaRPr lang="en-US"/>
        </a:p>
      </dgm:t>
    </dgm:pt>
  </dgm:ptLst>
  <dgm:cxnLst>
    <dgm:cxn modelId="{F4F71B4D-55DC-4F28-9E98-9D7AF3E7535D}" type="presOf" srcId="{28D5B4A1-3628-465F-83BF-E0116ABBCA19}" destId="{1D12B8DE-2544-4263-A328-1A61920FA772}" srcOrd="0" destOrd="0" presId="urn:microsoft.com/office/officeart/2005/8/layout/rings+Icon"/>
    <dgm:cxn modelId="{F4BB26FD-AA16-4157-98E5-BDDCE0532B63}" type="presOf" srcId="{1FB9B99C-4B2A-48C4-8F84-5DD29DFD37A2}" destId="{F4194088-1C11-4BB3-A8FC-2069F8F8ADC8}" srcOrd="0" destOrd="0" presId="urn:microsoft.com/office/officeart/2005/8/layout/rings+Icon"/>
    <dgm:cxn modelId="{62095165-86AC-4502-9561-712514FFB3B8}" srcId="{28D5B4A1-3628-465F-83BF-E0116ABBCA19}" destId="{44760AA3-F953-454D-B7CC-5292A415478D}" srcOrd="1" destOrd="0" parTransId="{16EDE262-DEE7-4E0E-B46B-ADBFEE15422C}" sibTransId="{E14A0312-F610-46FD-9E5A-4FC8B67F6FE9}"/>
    <dgm:cxn modelId="{57F91230-9BAE-4070-80C1-EA46010911A9}" type="presOf" srcId="{DE3BF7A5-B63C-442D-B86D-B21D9578F911}" destId="{4FE27B13-3F5F-4F66-9F55-05EB41F00BCC}" srcOrd="0" destOrd="0" presId="urn:microsoft.com/office/officeart/2005/8/layout/rings+Icon"/>
    <dgm:cxn modelId="{A17A15FD-343E-4B3C-81AD-9BEAF60DA4E9}" type="presOf" srcId="{F7B56AAF-7744-45AD-92EE-5C3CE369696F}" destId="{89214D93-56C5-4CF8-8781-20A250327EBF}" srcOrd="0" destOrd="0" presId="urn:microsoft.com/office/officeart/2005/8/layout/rings+Icon"/>
    <dgm:cxn modelId="{EB6D0535-5496-4ABF-83BB-8F0A222A6BE8}" srcId="{28D5B4A1-3628-465F-83BF-E0116ABBCA19}" destId="{1FB9B99C-4B2A-48C4-8F84-5DD29DFD37A2}" srcOrd="5" destOrd="0" parTransId="{5B7D4BE1-AD9A-478F-ABC7-711C521AECD0}" sibTransId="{3429EAD9-888A-49EF-8DD9-82AD932C91DA}"/>
    <dgm:cxn modelId="{A948FFAD-32E2-40DE-ACC2-3420AEA767CC}" srcId="{28D5B4A1-3628-465F-83BF-E0116ABBCA19}" destId="{F7B56AAF-7744-45AD-92EE-5C3CE369696F}" srcOrd="3" destOrd="0" parTransId="{52CE8567-7481-4E49-9D8D-5402B8B962E3}" sibTransId="{E3096D0A-0042-4EB8-BB9E-164AE2969D3C}"/>
    <dgm:cxn modelId="{396764DB-704E-4C88-80F1-2B69F2452967}" type="presOf" srcId="{073FAB27-B2DD-4C12-BD24-1B3BC6D3DA78}" destId="{002E7D4E-DADD-4432-91C0-1DAA2C7DEC2E}" srcOrd="0" destOrd="0" presId="urn:microsoft.com/office/officeart/2005/8/layout/rings+Icon"/>
    <dgm:cxn modelId="{D4D721F0-47A3-4FC8-B1C8-98822DE34355}" srcId="{28D5B4A1-3628-465F-83BF-E0116ABBCA19}" destId="{073FAB27-B2DD-4C12-BD24-1B3BC6D3DA78}" srcOrd="4" destOrd="0" parTransId="{F3EE6B49-3286-44EC-BBC6-8E02BAA84680}" sibTransId="{02C4574A-1362-4ED5-9ABD-4CA6639282D3}"/>
    <dgm:cxn modelId="{3DA17391-8141-495D-8E07-1D5709C9FA17}" type="presOf" srcId="{44760AA3-F953-454D-B7CC-5292A415478D}" destId="{5AB306A8-3C4A-44C2-8AD4-BBAC61C44FB3}" srcOrd="0" destOrd="0" presId="urn:microsoft.com/office/officeart/2005/8/layout/rings+Icon"/>
    <dgm:cxn modelId="{DE00359A-7A12-4006-9415-B72282C600F6}" type="presOf" srcId="{6D5E7581-00FB-4D61-B65C-2A5B9D927F12}" destId="{51EB3962-D507-41B9-9A76-6EB939C62789}" srcOrd="0" destOrd="0" presId="urn:microsoft.com/office/officeart/2005/8/layout/rings+Icon"/>
    <dgm:cxn modelId="{FAA19FF9-58C8-4DDF-8543-9762E1134440}" srcId="{28D5B4A1-3628-465F-83BF-E0116ABBCA19}" destId="{6D5E7581-00FB-4D61-B65C-2A5B9D927F12}" srcOrd="2" destOrd="0" parTransId="{17D760D7-FCC5-4535-A0D5-D7491DFE46D9}" sibTransId="{AA7AB193-7929-4BFC-B292-4D89AB0F25C3}"/>
    <dgm:cxn modelId="{84151036-DF05-41B4-969F-22F435685645}" srcId="{28D5B4A1-3628-465F-83BF-E0116ABBCA19}" destId="{DE3BF7A5-B63C-442D-B86D-B21D9578F911}" srcOrd="0" destOrd="0" parTransId="{9BD7C468-AC08-4690-8251-D695B058FB95}" sibTransId="{F0DD2903-5410-4D42-A2EE-DC9162ABE8D9}"/>
    <dgm:cxn modelId="{BFE1BF92-6326-4A71-B786-E9376DD9282A}" type="presParOf" srcId="{1D12B8DE-2544-4263-A328-1A61920FA772}" destId="{4FE27B13-3F5F-4F66-9F55-05EB41F00BCC}" srcOrd="0" destOrd="0" presId="urn:microsoft.com/office/officeart/2005/8/layout/rings+Icon"/>
    <dgm:cxn modelId="{0D1122A0-14BC-41A3-958E-FC9174FAE85A}" type="presParOf" srcId="{1D12B8DE-2544-4263-A328-1A61920FA772}" destId="{5AB306A8-3C4A-44C2-8AD4-BBAC61C44FB3}" srcOrd="1" destOrd="0" presId="urn:microsoft.com/office/officeart/2005/8/layout/rings+Icon"/>
    <dgm:cxn modelId="{3C56157F-A646-4338-B11C-2CCD56588323}" type="presParOf" srcId="{1D12B8DE-2544-4263-A328-1A61920FA772}" destId="{51EB3962-D507-41B9-9A76-6EB939C62789}" srcOrd="2" destOrd="0" presId="urn:microsoft.com/office/officeart/2005/8/layout/rings+Icon"/>
    <dgm:cxn modelId="{23464533-0BE4-42DF-9702-3D3C0DE8DB53}" type="presParOf" srcId="{1D12B8DE-2544-4263-A328-1A61920FA772}" destId="{89214D93-56C5-4CF8-8781-20A250327EBF}" srcOrd="3" destOrd="0" presId="urn:microsoft.com/office/officeart/2005/8/layout/rings+Icon"/>
    <dgm:cxn modelId="{A550F296-FB15-4CD4-A403-07E791BAE1BD}" type="presParOf" srcId="{1D12B8DE-2544-4263-A328-1A61920FA772}" destId="{002E7D4E-DADD-4432-91C0-1DAA2C7DEC2E}" srcOrd="4" destOrd="0" presId="urn:microsoft.com/office/officeart/2005/8/layout/rings+Icon"/>
    <dgm:cxn modelId="{F648C2BF-7AB4-4FCF-A801-75A69ACBC1F0}" type="presParOf" srcId="{1D12B8DE-2544-4263-A328-1A61920FA772}" destId="{F4194088-1C11-4BB3-A8FC-2069F8F8ADC8}" srcOrd="5" destOrd="0" presId="urn:microsoft.com/office/officeart/2005/8/layout/rings+Icon"/>
  </dgm:cxnLst>
  <dgm:bg>
    <a:noFill/>
  </dgm:bg>
  <dgm:whole>
    <a:ln w="12700">
      <a:solidFill>
        <a:schemeClr val="bg1"/>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8D5B4A1-3628-465F-83BF-E0116ABBCA19}" type="doc">
      <dgm:prSet loTypeId="urn:microsoft.com/office/officeart/2005/8/layout/rings+Icon" loCatId="relationship" qsTypeId="urn:microsoft.com/office/officeart/2005/8/quickstyle/3d1" qsCatId="3D" csTypeId="urn:microsoft.com/office/officeart/2005/8/colors/colorful3" csCatId="colorful" phldr="1"/>
      <dgm:spPr/>
      <dgm:t>
        <a:bodyPr/>
        <a:lstStyle/>
        <a:p>
          <a:endParaRPr lang="en-US"/>
        </a:p>
      </dgm:t>
    </dgm:pt>
    <dgm:pt modelId="{6D5E7581-00FB-4D61-B65C-2A5B9D927F12}">
      <dgm:prSet phldrT="[Text]" custT="1"/>
      <dgm:spPr/>
      <dgm:t>
        <a:bodyPr rIns="0" anchor="ctr" anchorCtr="0"/>
        <a:lstStyle/>
        <a:p>
          <a:pPr algn="r"/>
          <a:r>
            <a:rPr lang="en-US" sz="2400" dirty="0" smtClean="0"/>
            <a:t>Marlowe’s Sources</a:t>
          </a:r>
          <a:endParaRPr lang="en-US" sz="2400" dirty="0"/>
        </a:p>
      </dgm:t>
    </dgm:pt>
    <dgm:pt modelId="{17D760D7-FCC5-4535-A0D5-D7491DFE46D9}" type="parTrans" cxnId="{FAA19FF9-58C8-4DDF-8543-9762E1134440}">
      <dgm:prSet/>
      <dgm:spPr/>
      <dgm:t>
        <a:bodyPr/>
        <a:lstStyle/>
        <a:p>
          <a:endParaRPr lang="en-US"/>
        </a:p>
      </dgm:t>
    </dgm:pt>
    <dgm:pt modelId="{AA7AB193-7929-4BFC-B292-4D89AB0F25C3}" type="sibTrans" cxnId="{FAA19FF9-58C8-4DDF-8543-9762E1134440}">
      <dgm:prSet/>
      <dgm:spPr/>
      <dgm:t>
        <a:bodyPr/>
        <a:lstStyle/>
        <a:p>
          <a:endParaRPr lang="en-US"/>
        </a:p>
      </dgm:t>
    </dgm:pt>
    <dgm:pt modelId="{073FAB27-B2DD-4C12-BD24-1B3BC6D3DA78}">
      <dgm:prSet phldrT="[Text]" custT="1"/>
      <dgm:spPr/>
      <dgm:t>
        <a:bodyPr/>
        <a:lstStyle/>
        <a:p>
          <a:r>
            <a:rPr lang="en-US" sz="2400" dirty="0" smtClean="0"/>
            <a:t>Other playwrights’ sources</a:t>
          </a:r>
          <a:endParaRPr lang="en-US" sz="2400" dirty="0"/>
        </a:p>
      </dgm:t>
    </dgm:pt>
    <dgm:pt modelId="{F3EE6B49-3286-44EC-BBC6-8E02BAA84680}" type="parTrans" cxnId="{D4D721F0-47A3-4FC8-B1C8-98822DE34355}">
      <dgm:prSet/>
      <dgm:spPr/>
      <dgm:t>
        <a:bodyPr/>
        <a:lstStyle/>
        <a:p>
          <a:endParaRPr lang="en-US"/>
        </a:p>
      </dgm:t>
    </dgm:pt>
    <dgm:pt modelId="{02C4574A-1362-4ED5-9ABD-4CA6639282D3}" type="sibTrans" cxnId="{D4D721F0-47A3-4FC8-B1C8-98822DE34355}">
      <dgm:prSet/>
      <dgm:spPr/>
      <dgm:t>
        <a:bodyPr/>
        <a:lstStyle/>
        <a:p>
          <a:endParaRPr lang="en-US"/>
        </a:p>
      </dgm:t>
    </dgm:pt>
    <dgm:pt modelId="{1FB9B99C-4B2A-48C4-8F84-5DD29DFD37A2}">
      <dgm:prSet phldrT="[Text]" custT="1"/>
      <dgm:spPr/>
      <dgm:t>
        <a:bodyPr anchor="b" anchorCtr="0"/>
        <a:lstStyle/>
        <a:p>
          <a:pPr algn="r"/>
          <a:r>
            <a:rPr lang="en-US" sz="2400" b="1" dirty="0" smtClean="0"/>
            <a:t>Shakespeare’s Sources</a:t>
          </a:r>
          <a:endParaRPr lang="en-US" sz="2400" b="1" dirty="0"/>
        </a:p>
      </dgm:t>
    </dgm:pt>
    <dgm:pt modelId="{5B7D4BE1-AD9A-478F-ABC7-711C521AECD0}" type="parTrans" cxnId="{EB6D0535-5496-4ABF-83BB-8F0A222A6BE8}">
      <dgm:prSet/>
      <dgm:spPr/>
      <dgm:t>
        <a:bodyPr/>
        <a:lstStyle/>
        <a:p>
          <a:endParaRPr lang="en-US"/>
        </a:p>
      </dgm:t>
    </dgm:pt>
    <dgm:pt modelId="{3429EAD9-888A-49EF-8DD9-82AD932C91DA}" type="sibTrans" cxnId="{EB6D0535-5496-4ABF-83BB-8F0A222A6BE8}">
      <dgm:prSet/>
      <dgm:spPr/>
      <dgm:t>
        <a:bodyPr/>
        <a:lstStyle/>
        <a:p>
          <a:endParaRPr lang="en-US"/>
        </a:p>
      </dgm:t>
    </dgm:pt>
    <dgm:pt modelId="{F7B56AAF-7744-45AD-92EE-5C3CE369696F}">
      <dgm:prSet phldrT="[Text]" custT="1"/>
      <dgm:spPr/>
      <dgm:t>
        <a:bodyPr/>
        <a:lstStyle/>
        <a:p>
          <a:r>
            <a:rPr lang="en-US" sz="2800" dirty="0" smtClean="0"/>
            <a:t>Middleton’s Sources</a:t>
          </a:r>
          <a:endParaRPr lang="en-US" sz="2800" dirty="0"/>
        </a:p>
      </dgm:t>
    </dgm:pt>
    <dgm:pt modelId="{52CE8567-7481-4E49-9D8D-5402B8B962E3}" type="parTrans" cxnId="{A948FFAD-32E2-40DE-ACC2-3420AEA767CC}">
      <dgm:prSet/>
      <dgm:spPr/>
      <dgm:t>
        <a:bodyPr/>
        <a:lstStyle/>
        <a:p>
          <a:endParaRPr lang="en-US"/>
        </a:p>
      </dgm:t>
    </dgm:pt>
    <dgm:pt modelId="{E3096D0A-0042-4EB8-BB9E-164AE2969D3C}" type="sibTrans" cxnId="{A948FFAD-32E2-40DE-ACC2-3420AEA767CC}">
      <dgm:prSet/>
      <dgm:spPr/>
      <dgm:t>
        <a:bodyPr/>
        <a:lstStyle/>
        <a:p>
          <a:endParaRPr lang="en-US"/>
        </a:p>
      </dgm:t>
    </dgm:pt>
    <dgm:pt modelId="{DE3BF7A5-B63C-442D-B86D-B21D9578F911}">
      <dgm:prSet phldrT="[Text]" custT="1"/>
      <dgm:spPr/>
      <dgm:t>
        <a:bodyPr lIns="0" anchor="t" anchorCtr="0"/>
        <a:lstStyle/>
        <a:p>
          <a:pPr algn="l"/>
          <a:r>
            <a:rPr lang="en-US" sz="3600" dirty="0" smtClean="0"/>
            <a:t>Popular Reading</a:t>
          </a:r>
          <a:br>
            <a:rPr lang="en-US" sz="3600" dirty="0" smtClean="0"/>
          </a:br>
          <a:r>
            <a:rPr lang="en-US" sz="3600" dirty="0" smtClean="0"/>
            <a:t>[“Bestsellers” of</a:t>
          </a:r>
          <a:br>
            <a:rPr lang="en-US" sz="3600" dirty="0" smtClean="0"/>
          </a:br>
          <a:r>
            <a:rPr lang="en-US" sz="3600" dirty="0" smtClean="0"/>
            <a:t>1580-1630]</a:t>
          </a:r>
        </a:p>
      </dgm:t>
    </dgm:pt>
    <dgm:pt modelId="{F0DD2903-5410-4D42-A2EE-DC9162ABE8D9}" type="sibTrans" cxnId="{84151036-DF05-41B4-969F-22F435685645}">
      <dgm:prSet/>
      <dgm:spPr/>
      <dgm:t>
        <a:bodyPr/>
        <a:lstStyle/>
        <a:p>
          <a:endParaRPr lang="en-US"/>
        </a:p>
      </dgm:t>
    </dgm:pt>
    <dgm:pt modelId="{9BD7C468-AC08-4690-8251-D695B058FB95}" type="parTrans" cxnId="{84151036-DF05-41B4-969F-22F435685645}">
      <dgm:prSet/>
      <dgm:spPr/>
      <dgm:t>
        <a:bodyPr/>
        <a:lstStyle/>
        <a:p>
          <a:endParaRPr lang="en-US"/>
        </a:p>
      </dgm:t>
    </dgm:pt>
    <dgm:pt modelId="{44760AA3-F953-454D-B7CC-5292A415478D}">
      <dgm:prSet phldrT="[Text]" custT="1"/>
      <dgm:spPr/>
      <dgm:t>
        <a:bodyPr anchor="t" anchorCtr="0"/>
        <a:lstStyle/>
        <a:p>
          <a:pPr algn="ctr"/>
          <a:r>
            <a:rPr lang="en-US" sz="2800" dirty="0" smtClean="0"/>
            <a:t>Jonson’s Sources</a:t>
          </a:r>
        </a:p>
      </dgm:t>
    </dgm:pt>
    <dgm:pt modelId="{16EDE262-DEE7-4E0E-B46B-ADBFEE15422C}" type="parTrans" cxnId="{62095165-86AC-4502-9561-712514FFB3B8}">
      <dgm:prSet/>
      <dgm:spPr/>
      <dgm:t>
        <a:bodyPr/>
        <a:lstStyle/>
        <a:p>
          <a:endParaRPr lang="en-US"/>
        </a:p>
      </dgm:t>
    </dgm:pt>
    <dgm:pt modelId="{E14A0312-F610-46FD-9E5A-4FC8B67F6FE9}" type="sibTrans" cxnId="{62095165-86AC-4502-9561-712514FFB3B8}">
      <dgm:prSet/>
      <dgm:spPr/>
      <dgm:t>
        <a:bodyPr/>
        <a:lstStyle/>
        <a:p>
          <a:endParaRPr lang="en-US"/>
        </a:p>
      </dgm:t>
    </dgm:pt>
    <dgm:pt modelId="{1D12B8DE-2544-4263-A328-1A61920FA772}" type="pres">
      <dgm:prSet presAssocID="{28D5B4A1-3628-465F-83BF-E0116ABBCA19}" presName="Name0" presStyleCnt="0">
        <dgm:presLayoutVars>
          <dgm:chMax val="7"/>
          <dgm:dir/>
          <dgm:resizeHandles val="exact"/>
        </dgm:presLayoutVars>
      </dgm:prSet>
      <dgm:spPr/>
      <dgm:t>
        <a:bodyPr/>
        <a:lstStyle/>
        <a:p>
          <a:endParaRPr lang="en-US"/>
        </a:p>
      </dgm:t>
    </dgm:pt>
    <dgm:pt modelId="{4FE27B13-3F5F-4F66-9F55-05EB41F00BCC}" type="pres">
      <dgm:prSet presAssocID="{28D5B4A1-3628-465F-83BF-E0116ABBCA19}" presName="ellipse1" presStyleLbl="vennNode1" presStyleIdx="0" presStyleCnt="6" custScaleX="289668" custScaleY="182860" custLinFactNeighborX="96623" custLinFactNeighborY="10397">
        <dgm:presLayoutVars>
          <dgm:bulletEnabled val="1"/>
        </dgm:presLayoutVars>
      </dgm:prSet>
      <dgm:spPr/>
      <dgm:t>
        <a:bodyPr/>
        <a:lstStyle/>
        <a:p>
          <a:endParaRPr lang="en-US"/>
        </a:p>
      </dgm:t>
    </dgm:pt>
    <dgm:pt modelId="{5AB306A8-3C4A-44C2-8AD4-BBAC61C44FB3}" type="pres">
      <dgm:prSet presAssocID="{28D5B4A1-3628-465F-83BF-E0116ABBCA19}" presName="ellipse2" presStyleLbl="vennNode1" presStyleIdx="1" presStyleCnt="6" custScaleX="122182" custScaleY="122177" custLinFactX="40794" custLinFactNeighborX="100000" custLinFactNeighborY="-74756">
        <dgm:presLayoutVars>
          <dgm:bulletEnabled val="1"/>
        </dgm:presLayoutVars>
      </dgm:prSet>
      <dgm:spPr/>
      <dgm:t>
        <a:bodyPr/>
        <a:lstStyle/>
        <a:p>
          <a:endParaRPr lang="en-US"/>
        </a:p>
      </dgm:t>
    </dgm:pt>
    <dgm:pt modelId="{51EB3962-D507-41B9-9A76-6EB939C62789}" type="pres">
      <dgm:prSet presAssocID="{28D5B4A1-3628-465F-83BF-E0116ABBCA19}" presName="ellipse3" presStyleLbl="vennNode1" presStyleIdx="2" presStyleCnt="6" custScaleX="87785" custScaleY="89868" custLinFactX="39099" custLinFactNeighborX="100000" custLinFactNeighborY="24921">
        <dgm:presLayoutVars>
          <dgm:bulletEnabled val="1"/>
        </dgm:presLayoutVars>
      </dgm:prSet>
      <dgm:spPr/>
      <dgm:t>
        <a:bodyPr/>
        <a:lstStyle/>
        <a:p>
          <a:endParaRPr lang="en-US"/>
        </a:p>
      </dgm:t>
    </dgm:pt>
    <dgm:pt modelId="{89214D93-56C5-4CF8-8781-20A250327EBF}" type="pres">
      <dgm:prSet presAssocID="{28D5B4A1-3628-465F-83BF-E0116ABBCA19}" presName="ellipse4" presStyleLbl="vennNode1" presStyleIdx="3" presStyleCnt="6" custScaleX="136994" custScaleY="113905" custLinFactNeighborX="14" custLinFactNeighborY="-25484">
        <dgm:presLayoutVars>
          <dgm:bulletEnabled val="1"/>
        </dgm:presLayoutVars>
      </dgm:prSet>
      <dgm:spPr/>
      <dgm:t>
        <a:bodyPr/>
        <a:lstStyle/>
        <a:p>
          <a:endParaRPr lang="en-US"/>
        </a:p>
      </dgm:t>
    </dgm:pt>
    <dgm:pt modelId="{002E7D4E-DADD-4432-91C0-1DAA2C7DEC2E}" type="pres">
      <dgm:prSet presAssocID="{28D5B4A1-3628-465F-83BF-E0116ABBCA19}" presName="ellipse5" presStyleLbl="vennNode1" presStyleIdx="4" presStyleCnt="6" custScaleX="102750" custScaleY="73841" custLinFactX="-55495" custLinFactNeighborX="-100000" custLinFactNeighborY="68263">
        <dgm:presLayoutVars>
          <dgm:bulletEnabled val="1"/>
        </dgm:presLayoutVars>
      </dgm:prSet>
      <dgm:spPr/>
      <dgm:t>
        <a:bodyPr/>
        <a:lstStyle/>
        <a:p>
          <a:endParaRPr lang="en-US"/>
        </a:p>
      </dgm:t>
    </dgm:pt>
    <dgm:pt modelId="{F4194088-1C11-4BB3-A8FC-2069F8F8ADC8}" type="pres">
      <dgm:prSet presAssocID="{28D5B4A1-3628-465F-83BF-E0116ABBCA19}" presName="ellipse6" presStyleLbl="vennNode1" presStyleIdx="5" presStyleCnt="6" custScaleX="283979" custScaleY="185876" custLinFactX="-33816" custLinFactNeighborX="-100000" custLinFactNeighborY="-14003">
        <dgm:presLayoutVars>
          <dgm:bulletEnabled val="1"/>
        </dgm:presLayoutVars>
      </dgm:prSet>
      <dgm:spPr/>
      <dgm:t>
        <a:bodyPr/>
        <a:lstStyle/>
        <a:p>
          <a:endParaRPr lang="en-US"/>
        </a:p>
      </dgm:t>
    </dgm:pt>
  </dgm:ptLst>
  <dgm:cxnLst>
    <dgm:cxn modelId="{91AC6F8D-5164-457F-8A3A-3A6CDCFB1984}" type="presOf" srcId="{6D5E7581-00FB-4D61-B65C-2A5B9D927F12}" destId="{51EB3962-D507-41B9-9A76-6EB939C62789}" srcOrd="0" destOrd="0" presId="urn:microsoft.com/office/officeart/2005/8/layout/rings+Icon"/>
    <dgm:cxn modelId="{62095165-86AC-4502-9561-712514FFB3B8}" srcId="{28D5B4A1-3628-465F-83BF-E0116ABBCA19}" destId="{44760AA3-F953-454D-B7CC-5292A415478D}" srcOrd="1" destOrd="0" parTransId="{16EDE262-DEE7-4E0E-B46B-ADBFEE15422C}" sibTransId="{E14A0312-F610-46FD-9E5A-4FC8B67F6FE9}"/>
    <dgm:cxn modelId="{C554E97D-1698-4237-AF4C-1D325B6D1DFF}" type="presOf" srcId="{44760AA3-F953-454D-B7CC-5292A415478D}" destId="{5AB306A8-3C4A-44C2-8AD4-BBAC61C44FB3}" srcOrd="0" destOrd="0" presId="urn:microsoft.com/office/officeart/2005/8/layout/rings+Icon"/>
    <dgm:cxn modelId="{7016D0A3-5CB2-475D-8A48-BAF8BBDCF5C1}" type="presOf" srcId="{28D5B4A1-3628-465F-83BF-E0116ABBCA19}" destId="{1D12B8DE-2544-4263-A328-1A61920FA772}" srcOrd="0" destOrd="0" presId="urn:microsoft.com/office/officeart/2005/8/layout/rings+Icon"/>
    <dgm:cxn modelId="{E2AE9027-5442-4955-AFFA-E5E43042A51E}" type="presOf" srcId="{1FB9B99C-4B2A-48C4-8F84-5DD29DFD37A2}" destId="{F4194088-1C11-4BB3-A8FC-2069F8F8ADC8}" srcOrd="0" destOrd="0" presId="urn:microsoft.com/office/officeart/2005/8/layout/rings+Icon"/>
    <dgm:cxn modelId="{EB6D0535-5496-4ABF-83BB-8F0A222A6BE8}" srcId="{28D5B4A1-3628-465F-83BF-E0116ABBCA19}" destId="{1FB9B99C-4B2A-48C4-8F84-5DD29DFD37A2}" srcOrd="5" destOrd="0" parTransId="{5B7D4BE1-AD9A-478F-ABC7-711C521AECD0}" sibTransId="{3429EAD9-888A-49EF-8DD9-82AD932C91DA}"/>
    <dgm:cxn modelId="{A948FFAD-32E2-40DE-ACC2-3420AEA767CC}" srcId="{28D5B4A1-3628-465F-83BF-E0116ABBCA19}" destId="{F7B56AAF-7744-45AD-92EE-5C3CE369696F}" srcOrd="3" destOrd="0" parTransId="{52CE8567-7481-4E49-9D8D-5402B8B962E3}" sibTransId="{E3096D0A-0042-4EB8-BB9E-164AE2969D3C}"/>
    <dgm:cxn modelId="{D4D721F0-47A3-4FC8-B1C8-98822DE34355}" srcId="{28D5B4A1-3628-465F-83BF-E0116ABBCA19}" destId="{073FAB27-B2DD-4C12-BD24-1B3BC6D3DA78}" srcOrd="4" destOrd="0" parTransId="{F3EE6B49-3286-44EC-BBC6-8E02BAA84680}" sibTransId="{02C4574A-1362-4ED5-9ABD-4CA6639282D3}"/>
    <dgm:cxn modelId="{E06CDE19-582B-45B6-B6A1-0B7D30B90AE1}" type="presOf" srcId="{073FAB27-B2DD-4C12-BD24-1B3BC6D3DA78}" destId="{002E7D4E-DADD-4432-91C0-1DAA2C7DEC2E}" srcOrd="0" destOrd="0" presId="urn:microsoft.com/office/officeart/2005/8/layout/rings+Icon"/>
    <dgm:cxn modelId="{7FA9B1FE-B96F-431E-B578-06EAF5842EB8}" type="presOf" srcId="{F7B56AAF-7744-45AD-92EE-5C3CE369696F}" destId="{89214D93-56C5-4CF8-8781-20A250327EBF}" srcOrd="0" destOrd="0" presId="urn:microsoft.com/office/officeart/2005/8/layout/rings+Icon"/>
    <dgm:cxn modelId="{2C7DB44B-8C61-44F3-9B3E-144310DD71DF}" type="presOf" srcId="{DE3BF7A5-B63C-442D-B86D-B21D9578F911}" destId="{4FE27B13-3F5F-4F66-9F55-05EB41F00BCC}" srcOrd="0" destOrd="0" presId="urn:microsoft.com/office/officeart/2005/8/layout/rings+Icon"/>
    <dgm:cxn modelId="{FAA19FF9-58C8-4DDF-8543-9762E1134440}" srcId="{28D5B4A1-3628-465F-83BF-E0116ABBCA19}" destId="{6D5E7581-00FB-4D61-B65C-2A5B9D927F12}" srcOrd="2" destOrd="0" parTransId="{17D760D7-FCC5-4535-A0D5-D7491DFE46D9}" sibTransId="{AA7AB193-7929-4BFC-B292-4D89AB0F25C3}"/>
    <dgm:cxn modelId="{84151036-DF05-41B4-969F-22F435685645}" srcId="{28D5B4A1-3628-465F-83BF-E0116ABBCA19}" destId="{DE3BF7A5-B63C-442D-B86D-B21D9578F911}" srcOrd="0" destOrd="0" parTransId="{9BD7C468-AC08-4690-8251-D695B058FB95}" sibTransId="{F0DD2903-5410-4D42-A2EE-DC9162ABE8D9}"/>
    <dgm:cxn modelId="{A78E7570-7B5D-4C10-903D-5067DCD98E5E}" type="presParOf" srcId="{1D12B8DE-2544-4263-A328-1A61920FA772}" destId="{4FE27B13-3F5F-4F66-9F55-05EB41F00BCC}" srcOrd="0" destOrd="0" presId="urn:microsoft.com/office/officeart/2005/8/layout/rings+Icon"/>
    <dgm:cxn modelId="{5C248D3D-7A7B-4E30-BBD7-D96F70448E49}" type="presParOf" srcId="{1D12B8DE-2544-4263-A328-1A61920FA772}" destId="{5AB306A8-3C4A-44C2-8AD4-BBAC61C44FB3}" srcOrd="1" destOrd="0" presId="urn:microsoft.com/office/officeart/2005/8/layout/rings+Icon"/>
    <dgm:cxn modelId="{445FE925-043D-4C30-A959-52ADAA52126E}" type="presParOf" srcId="{1D12B8DE-2544-4263-A328-1A61920FA772}" destId="{51EB3962-D507-41B9-9A76-6EB939C62789}" srcOrd="2" destOrd="0" presId="urn:microsoft.com/office/officeart/2005/8/layout/rings+Icon"/>
    <dgm:cxn modelId="{A3F27058-7407-4BA9-BB2C-B2DAECA62767}" type="presParOf" srcId="{1D12B8DE-2544-4263-A328-1A61920FA772}" destId="{89214D93-56C5-4CF8-8781-20A250327EBF}" srcOrd="3" destOrd="0" presId="urn:microsoft.com/office/officeart/2005/8/layout/rings+Icon"/>
    <dgm:cxn modelId="{1B592A7C-009D-4113-876E-A2DB1AD95714}" type="presParOf" srcId="{1D12B8DE-2544-4263-A328-1A61920FA772}" destId="{002E7D4E-DADD-4432-91C0-1DAA2C7DEC2E}" srcOrd="4" destOrd="0" presId="urn:microsoft.com/office/officeart/2005/8/layout/rings+Icon"/>
    <dgm:cxn modelId="{998C753F-6732-4AB9-86EF-9428E496021D}" type="presParOf" srcId="{1D12B8DE-2544-4263-A328-1A61920FA772}" destId="{F4194088-1C11-4BB3-A8FC-2069F8F8ADC8}" srcOrd="5" destOrd="0" presId="urn:microsoft.com/office/officeart/2005/8/layout/rings+Icon"/>
  </dgm:cxnLst>
  <dgm:bg>
    <a:noFill/>
  </dgm:bg>
  <dgm:whole>
    <a:ln w="12700">
      <a:solidFill>
        <a:schemeClr val="bg1"/>
      </a:solidFill>
    </a:ln>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28D5B4A1-3628-465F-83BF-E0116ABBCA19}" type="doc">
      <dgm:prSet loTypeId="urn:microsoft.com/office/officeart/2005/8/layout/rings+Icon" loCatId="relationship" qsTypeId="urn:microsoft.com/office/officeart/2005/8/quickstyle/3d1" qsCatId="3D" csTypeId="urn:microsoft.com/office/officeart/2005/8/colors/colorful3" csCatId="colorful" phldr="1"/>
      <dgm:spPr/>
      <dgm:t>
        <a:bodyPr/>
        <a:lstStyle/>
        <a:p>
          <a:endParaRPr lang="en-US"/>
        </a:p>
      </dgm:t>
    </dgm:pt>
    <dgm:pt modelId="{6D5E7581-00FB-4D61-B65C-2A5B9D927F12}">
      <dgm:prSet phldrT="[Text]" custT="1"/>
      <dgm:spPr/>
      <dgm:t>
        <a:bodyPr rIns="0" anchor="ctr" anchorCtr="0"/>
        <a:lstStyle/>
        <a:p>
          <a:pPr algn="r"/>
          <a:r>
            <a:rPr lang="en-US" sz="2400" dirty="0" smtClean="0"/>
            <a:t>Marlowe’s Sources</a:t>
          </a:r>
          <a:endParaRPr lang="en-US" sz="2400" dirty="0"/>
        </a:p>
      </dgm:t>
    </dgm:pt>
    <dgm:pt modelId="{17D760D7-FCC5-4535-A0D5-D7491DFE46D9}" type="parTrans" cxnId="{FAA19FF9-58C8-4DDF-8543-9762E1134440}">
      <dgm:prSet/>
      <dgm:spPr/>
      <dgm:t>
        <a:bodyPr/>
        <a:lstStyle/>
        <a:p>
          <a:endParaRPr lang="en-US"/>
        </a:p>
      </dgm:t>
    </dgm:pt>
    <dgm:pt modelId="{AA7AB193-7929-4BFC-B292-4D89AB0F25C3}" type="sibTrans" cxnId="{FAA19FF9-58C8-4DDF-8543-9762E1134440}">
      <dgm:prSet/>
      <dgm:spPr/>
      <dgm:t>
        <a:bodyPr/>
        <a:lstStyle/>
        <a:p>
          <a:endParaRPr lang="en-US"/>
        </a:p>
      </dgm:t>
    </dgm:pt>
    <dgm:pt modelId="{073FAB27-B2DD-4C12-BD24-1B3BC6D3DA78}">
      <dgm:prSet phldrT="[Text]" custT="1"/>
      <dgm:spPr/>
      <dgm:t>
        <a:bodyPr/>
        <a:lstStyle/>
        <a:p>
          <a:r>
            <a:rPr lang="en-US" sz="2400" dirty="0" smtClean="0"/>
            <a:t>Other playwrights’ sources</a:t>
          </a:r>
          <a:endParaRPr lang="en-US" sz="2400" dirty="0"/>
        </a:p>
      </dgm:t>
    </dgm:pt>
    <dgm:pt modelId="{F3EE6B49-3286-44EC-BBC6-8E02BAA84680}" type="parTrans" cxnId="{D4D721F0-47A3-4FC8-B1C8-98822DE34355}">
      <dgm:prSet/>
      <dgm:spPr/>
      <dgm:t>
        <a:bodyPr/>
        <a:lstStyle/>
        <a:p>
          <a:endParaRPr lang="en-US"/>
        </a:p>
      </dgm:t>
    </dgm:pt>
    <dgm:pt modelId="{02C4574A-1362-4ED5-9ABD-4CA6639282D3}" type="sibTrans" cxnId="{D4D721F0-47A3-4FC8-B1C8-98822DE34355}">
      <dgm:prSet/>
      <dgm:spPr/>
      <dgm:t>
        <a:bodyPr/>
        <a:lstStyle/>
        <a:p>
          <a:endParaRPr lang="en-US"/>
        </a:p>
      </dgm:t>
    </dgm:pt>
    <dgm:pt modelId="{1FB9B99C-4B2A-48C4-8F84-5DD29DFD37A2}">
      <dgm:prSet phldrT="[Text]" custT="1"/>
      <dgm:spPr/>
      <dgm:t>
        <a:bodyPr/>
        <a:lstStyle/>
        <a:p>
          <a:pPr algn="l"/>
          <a:r>
            <a:rPr lang="en-US" sz="2400" b="1" dirty="0" smtClean="0"/>
            <a:t>Shakes-peare’sSources</a:t>
          </a:r>
          <a:endParaRPr lang="en-US" sz="2400" b="1" dirty="0"/>
        </a:p>
      </dgm:t>
    </dgm:pt>
    <dgm:pt modelId="{5B7D4BE1-AD9A-478F-ABC7-711C521AECD0}" type="parTrans" cxnId="{EB6D0535-5496-4ABF-83BB-8F0A222A6BE8}">
      <dgm:prSet/>
      <dgm:spPr/>
      <dgm:t>
        <a:bodyPr/>
        <a:lstStyle/>
        <a:p>
          <a:endParaRPr lang="en-US"/>
        </a:p>
      </dgm:t>
    </dgm:pt>
    <dgm:pt modelId="{3429EAD9-888A-49EF-8DD9-82AD932C91DA}" type="sibTrans" cxnId="{EB6D0535-5496-4ABF-83BB-8F0A222A6BE8}">
      <dgm:prSet/>
      <dgm:spPr/>
      <dgm:t>
        <a:bodyPr/>
        <a:lstStyle/>
        <a:p>
          <a:endParaRPr lang="en-US"/>
        </a:p>
      </dgm:t>
    </dgm:pt>
    <dgm:pt modelId="{F7B56AAF-7744-45AD-92EE-5C3CE369696F}">
      <dgm:prSet phldrT="[Text]" custT="1"/>
      <dgm:spPr/>
      <dgm:t>
        <a:bodyPr/>
        <a:lstStyle/>
        <a:p>
          <a:r>
            <a:rPr lang="en-US" sz="2800" dirty="0" smtClean="0"/>
            <a:t>Middleton’s Sources</a:t>
          </a:r>
          <a:endParaRPr lang="en-US" sz="2800" dirty="0"/>
        </a:p>
      </dgm:t>
    </dgm:pt>
    <dgm:pt modelId="{52CE8567-7481-4E49-9D8D-5402B8B962E3}" type="parTrans" cxnId="{A948FFAD-32E2-40DE-ACC2-3420AEA767CC}">
      <dgm:prSet/>
      <dgm:spPr/>
      <dgm:t>
        <a:bodyPr/>
        <a:lstStyle/>
        <a:p>
          <a:endParaRPr lang="en-US"/>
        </a:p>
      </dgm:t>
    </dgm:pt>
    <dgm:pt modelId="{E3096D0A-0042-4EB8-BB9E-164AE2969D3C}" type="sibTrans" cxnId="{A948FFAD-32E2-40DE-ACC2-3420AEA767CC}">
      <dgm:prSet/>
      <dgm:spPr/>
      <dgm:t>
        <a:bodyPr/>
        <a:lstStyle/>
        <a:p>
          <a:endParaRPr lang="en-US"/>
        </a:p>
      </dgm:t>
    </dgm:pt>
    <dgm:pt modelId="{DE3BF7A5-B63C-442D-B86D-B21D9578F911}">
      <dgm:prSet phldrT="[Text]" custT="1"/>
      <dgm:spPr/>
      <dgm:t>
        <a:bodyPr lIns="0" anchor="t" anchorCtr="0"/>
        <a:lstStyle/>
        <a:p>
          <a:pPr algn="l"/>
          <a:r>
            <a:rPr lang="en-US" sz="3600" dirty="0" smtClean="0"/>
            <a:t>Popular Reading</a:t>
          </a:r>
          <a:br>
            <a:rPr lang="en-US" sz="3600" dirty="0" smtClean="0"/>
          </a:br>
          <a:r>
            <a:rPr lang="en-US" sz="3600" dirty="0" smtClean="0"/>
            <a:t>[“Bestsellers” of</a:t>
          </a:r>
          <a:br>
            <a:rPr lang="en-US" sz="3600" dirty="0" smtClean="0"/>
          </a:br>
          <a:r>
            <a:rPr lang="en-US" sz="3600" dirty="0" smtClean="0"/>
            <a:t>1580-1630]</a:t>
          </a:r>
        </a:p>
      </dgm:t>
    </dgm:pt>
    <dgm:pt modelId="{F0DD2903-5410-4D42-A2EE-DC9162ABE8D9}" type="sibTrans" cxnId="{84151036-DF05-41B4-969F-22F435685645}">
      <dgm:prSet/>
      <dgm:spPr/>
      <dgm:t>
        <a:bodyPr/>
        <a:lstStyle/>
        <a:p>
          <a:endParaRPr lang="en-US"/>
        </a:p>
      </dgm:t>
    </dgm:pt>
    <dgm:pt modelId="{9BD7C468-AC08-4690-8251-D695B058FB95}" type="parTrans" cxnId="{84151036-DF05-41B4-969F-22F435685645}">
      <dgm:prSet/>
      <dgm:spPr/>
      <dgm:t>
        <a:bodyPr/>
        <a:lstStyle/>
        <a:p>
          <a:endParaRPr lang="en-US"/>
        </a:p>
      </dgm:t>
    </dgm:pt>
    <dgm:pt modelId="{44760AA3-F953-454D-B7CC-5292A415478D}">
      <dgm:prSet phldrT="[Text]" custT="1"/>
      <dgm:spPr/>
      <dgm:t>
        <a:bodyPr anchor="t" anchorCtr="0"/>
        <a:lstStyle/>
        <a:p>
          <a:pPr algn="ctr"/>
          <a:r>
            <a:rPr lang="en-US" sz="2800" dirty="0" smtClean="0"/>
            <a:t>Jonson’s Sources</a:t>
          </a:r>
        </a:p>
      </dgm:t>
    </dgm:pt>
    <dgm:pt modelId="{16EDE262-DEE7-4E0E-B46B-ADBFEE15422C}" type="parTrans" cxnId="{62095165-86AC-4502-9561-712514FFB3B8}">
      <dgm:prSet/>
      <dgm:spPr/>
      <dgm:t>
        <a:bodyPr/>
        <a:lstStyle/>
        <a:p>
          <a:endParaRPr lang="en-US"/>
        </a:p>
      </dgm:t>
    </dgm:pt>
    <dgm:pt modelId="{E14A0312-F610-46FD-9E5A-4FC8B67F6FE9}" type="sibTrans" cxnId="{62095165-86AC-4502-9561-712514FFB3B8}">
      <dgm:prSet/>
      <dgm:spPr/>
      <dgm:t>
        <a:bodyPr/>
        <a:lstStyle/>
        <a:p>
          <a:endParaRPr lang="en-US"/>
        </a:p>
      </dgm:t>
    </dgm:pt>
    <dgm:pt modelId="{1D12B8DE-2544-4263-A328-1A61920FA772}" type="pres">
      <dgm:prSet presAssocID="{28D5B4A1-3628-465F-83BF-E0116ABBCA19}" presName="Name0" presStyleCnt="0">
        <dgm:presLayoutVars>
          <dgm:chMax val="7"/>
          <dgm:dir/>
          <dgm:resizeHandles val="exact"/>
        </dgm:presLayoutVars>
      </dgm:prSet>
      <dgm:spPr/>
      <dgm:t>
        <a:bodyPr/>
        <a:lstStyle/>
        <a:p>
          <a:endParaRPr lang="en-US"/>
        </a:p>
      </dgm:t>
    </dgm:pt>
    <dgm:pt modelId="{4FE27B13-3F5F-4F66-9F55-05EB41F00BCC}" type="pres">
      <dgm:prSet presAssocID="{28D5B4A1-3628-465F-83BF-E0116ABBCA19}" presName="ellipse1" presStyleLbl="vennNode1" presStyleIdx="0" presStyleCnt="6" custScaleX="289668" custScaleY="182860" custLinFactNeighborX="46256" custLinFactNeighborY="-4331">
        <dgm:presLayoutVars>
          <dgm:bulletEnabled val="1"/>
        </dgm:presLayoutVars>
      </dgm:prSet>
      <dgm:spPr/>
      <dgm:t>
        <a:bodyPr/>
        <a:lstStyle/>
        <a:p>
          <a:endParaRPr lang="en-US"/>
        </a:p>
      </dgm:t>
    </dgm:pt>
    <dgm:pt modelId="{5AB306A8-3C4A-44C2-8AD4-BBAC61C44FB3}" type="pres">
      <dgm:prSet presAssocID="{28D5B4A1-3628-465F-83BF-E0116ABBCA19}" presName="ellipse2" presStyleLbl="vennNode1" presStyleIdx="1" presStyleCnt="6" custScaleX="122182" custScaleY="122177" custLinFactX="3507" custLinFactNeighborX="100000" custLinFactNeighborY="-99119">
        <dgm:presLayoutVars>
          <dgm:bulletEnabled val="1"/>
        </dgm:presLayoutVars>
      </dgm:prSet>
      <dgm:spPr/>
      <dgm:t>
        <a:bodyPr/>
        <a:lstStyle/>
        <a:p>
          <a:endParaRPr lang="en-US"/>
        </a:p>
      </dgm:t>
    </dgm:pt>
    <dgm:pt modelId="{51EB3962-D507-41B9-9A76-6EB939C62789}" type="pres">
      <dgm:prSet presAssocID="{28D5B4A1-3628-465F-83BF-E0116ABBCA19}" presName="ellipse3" presStyleLbl="vennNode1" presStyleIdx="2" presStyleCnt="6" custScaleX="87785" custScaleY="89868" custLinFactNeighborX="53987" custLinFactNeighborY="11302">
        <dgm:presLayoutVars>
          <dgm:bulletEnabled val="1"/>
        </dgm:presLayoutVars>
      </dgm:prSet>
      <dgm:spPr/>
      <dgm:t>
        <a:bodyPr/>
        <a:lstStyle/>
        <a:p>
          <a:endParaRPr lang="en-US"/>
        </a:p>
      </dgm:t>
    </dgm:pt>
    <dgm:pt modelId="{89214D93-56C5-4CF8-8781-20A250327EBF}" type="pres">
      <dgm:prSet presAssocID="{28D5B4A1-3628-465F-83BF-E0116ABBCA19}" presName="ellipse4" presStyleLbl="vennNode1" presStyleIdx="3" presStyleCnt="6" custScaleX="118076" custScaleY="101911" custLinFactNeighborX="-68185" custLinFactNeighborY="-18236">
        <dgm:presLayoutVars>
          <dgm:bulletEnabled val="1"/>
        </dgm:presLayoutVars>
      </dgm:prSet>
      <dgm:spPr/>
      <dgm:t>
        <a:bodyPr/>
        <a:lstStyle/>
        <a:p>
          <a:endParaRPr lang="en-US"/>
        </a:p>
      </dgm:t>
    </dgm:pt>
    <dgm:pt modelId="{002E7D4E-DADD-4432-91C0-1DAA2C7DEC2E}" type="pres">
      <dgm:prSet presAssocID="{28D5B4A1-3628-465F-83BF-E0116ABBCA19}" presName="ellipse5" presStyleLbl="vennNode1" presStyleIdx="4" presStyleCnt="6" custScaleX="102750" custScaleY="73841" custLinFactX="-99381" custLinFactNeighborX="-100000" custLinFactNeighborY="49068">
        <dgm:presLayoutVars>
          <dgm:bulletEnabled val="1"/>
        </dgm:presLayoutVars>
      </dgm:prSet>
      <dgm:spPr/>
      <dgm:t>
        <a:bodyPr/>
        <a:lstStyle/>
        <a:p>
          <a:endParaRPr lang="en-US"/>
        </a:p>
      </dgm:t>
    </dgm:pt>
    <dgm:pt modelId="{F4194088-1C11-4BB3-A8FC-2069F8F8ADC8}" type="pres">
      <dgm:prSet presAssocID="{28D5B4A1-3628-465F-83BF-E0116ABBCA19}" presName="ellipse6" presStyleLbl="vennNode1" presStyleIdx="5" presStyleCnt="6" custScaleX="74690" custScaleY="62639" custLinFactNeighborX="-58814" custLinFactNeighborY="24800">
        <dgm:presLayoutVars>
          <dgm:bulletEnabled val="1"/>
        </dgm:presLayoutVars>
      </dgm:prSet>
      <dgm:spPr/>
      <dgm:t>
        <a:bodyPr/>
        <a:lstStyle/>
        <a:p>
          <a:endParaRPr lang="en-US"/>
        </a:p>
      </dgm:t>
    </dgm:pt>
  </dgm:ptLst>
  <dgm:cxnLst>
    <dgm:cxn modelId="{255D30F2-BDB7-4654-8C6A-258C890D728E}" type="presOf" srcId="{073FAB27-B2DD-4C12-BD24-1B3BC6D3DA78}" destId="{002E7D4E-DADD-4432-91C0-1DAA2C7DEC2E}" srcOrd="0" destOrd="0" presId="urn:microsoft.com/office/officeart/2005/8/layout/rings+Icon"/>
    <dgm:cxn modelId="{62095165-86AC-4502-9561-712514FFB3B8}" srcId="{28D5B4A1-3628-465F-83BF-E0116ABBCA19}" destId="{44760AA3-F953-454D-B7CC-5292A415478D}" srcOrd="1" destOrd="0" parTransId="{16EDE262-DEE7-4E0E-B46B-ADBFEE15422C}" sibTransId="{E14A0312-F610-46FD-9E5A-4FC8B67F6FE9}"/>
    <dgm:cxn modelId="{6AD7FDFB-CD92-4B3A-AD44-27E9717B00D3}" type="presOf" srcId="{F7B56AAF-7744-45AD-92EE-5C3CE369696F}" destId="{89214D93-56C5-4CF8-8781-20A250327EBF}" srcOrd="0" destOrd="0" presId="urn:microsoft.com/office/officeart/2005/8/layout/rings+Icon"/>
    <dgm:cxn modelId="{EB6D0535-5496-4ABF-83BB-8F0A222A6BE8}" srcId="{28D5B4A1-3628-465F-83BF-E0116ABBCA19}" destId="{1FB9B99C-4B2A-48C4-8F84-5DD29DFD37A2}" srcOrd="5" destOrd="0" parTransId="{5B7D4BE1-AD9A-478F-ABC7-711C521AECD0}" sibTransId="{3429EAD9-888A-49EF-8DD9-82AD932C91DA}"/>
    <dgm:cxn modelId="{A948FFAD-32E2-40DE-ACC2-3420AEA767CC}" srcId="{28D5B4A1-3628-465F-83BF-E0116ABBCA19}" destId="{F7B56AAF-7744-45AD-92EE-5C3CE369696F}" srcOrd="3" destOrd="0" parTransId="{52CE8567-7481-4E49-9D8D-5402B8B962E3}" sibTransId="{E3096D0A-0042-4EB8-BB9E-164AE2969D3C}"/>
    <dgm:cxn modelId="{9BC3AD07-DE7C-4CFF-8F3C-CEFD13153B5B}" type="presOf" srcId="{44760AA3-F953-454D-B7CC-5292A415478D}" destId="{5AB306A8-3C4A-44C2-8AD4-BBAC61C44FB3}" srcOrd="0" destOrd="0" presId="urn:microsoft.com/office/officeart/2005/8/layout/rings+Icon"/>
    <dgm:cxn modelId="{8161DF7A-9488-440D-B3C5-B68FCBA6FB4B}" type="presOf" srcId="{1FB9B99C-4B2A-48C4-8F84-5DD29DFD37A2}" destId="{F4194088-1C11-4BB3-A8FC-2069F8F8ADC8}" srcOrd="0" destOrd="0" presId="urn:microsoft.com/office/officeart/2005/8/layout/rings+Icon"/>
    <dgm:cxn modelId="{D4D721F0-47A3-4FC8-B1C8-98822DE34355}" srcId="{28D5B4A1-3628-465F-83BF-E0116ABBCA19}" destId="{073FAB27-B2DD-4C12-BD24-1B3BC6D3DA78}" srcOrd="4" destOrd="0" parTransId="{F3EE6B49-3286-44EC-BBC6-8E02BAA84680}" sibTransId="{02C4574A-1362-4ED5-9ABD-4CA6639282D3}"/>
    <dgm:cxn modelId="{43317FC3-8657-48C9-B70D-79FB7596C856}" type="presOf" srcId="{6D5E7581-00FB-4D61-B65C-2A5B9D927F12}" destId="{51EB3962-D507-41B9-9A76-6EB939C62789}" srcOrd="0" destOrd="0" presId="urn:microsoft.com/office/officeart/2005/8/layout/rings+Icon"/>
    <dgm:cxn modelId="{FAA19FF9-58C8-4DDF-8543-9762E1134440}" srcId="{28D5B4A1-3628-465F-83BF-E0116ABBCA19}" destId="{6D5E7581-00FB-4D61-B65C-2A5B9D927F12}" srcOrd="2" destOrd="0" parTransId="{17D760D7-FCC5-4535-A0D5-D7491DFE46D9}" sibTransId="{AA7AB193-7929-4BFC-B292-4D89AB0F25C3}"/>
    <dgm:cxn modelId="{84151036-DF05-41B4-969F-22F435685645}" srcId="{28D5B4A1-3628-465F-83BF-E0116ABBCA19}" destId="{DE3BF7A5-B63C-442D-B86D-B21D9578F911}" srcOrd="0" destOrd="0" parTransId="{9BD7C468-AC08-4690-8251-D695B058FB95}" sibTransId="{F0DD2903-5410-4D42-A2EE-DC9162ABE8D9}"/>
    <dgm:cxn modelId="{4A66A34D-C7BF-4EF2-9ABA-0FC3D86372E6}" type="presOf" srcId="{28D5B4A1-3628-465F-83BF-E0116ABBCA19}" destId="{1D12B8DE-2544-4263-A328-1A61920FA772}" srcOrd="0" destOrd="0" presId="urn:microsoft.com/office/officeart/2005/8/layout/rings+Icon"/>
    <dgm:cxn modelId="{69BEA99F-B80E-4365-8DC4-ACBA00612F14}" type="presOf" srcId="{DE3BF7A5-B63C-442D-B86D-B21D9578F911}" destId="{4FE27B13-3F5F-4F66-9F55-05EB41F00BCC}" srcOrd="0" destOrd="0" presId="urn:microsoft.com/office/officeart/2005/8/layout/rings+Icon"/>
    <dgm:cxn modelId="{8D861D1B-E789-4809-82C1-8DB0DA4FF717}" type="presParOf" srcId="{1D12B8DE-2544-4263-A328-1A61920FA772}" destId="{4FE27B13-3F5F-4F66-9F55-05EB41F00BCC}" srcOrd="0" destOrd="0" presId="urn:microsoft.com/office/officeart/2005/8/layout/rings+Icon"/>
    <dgm:cxn modelId="{B01CE188-209C-40F8-B666-D4105AFFFA17}" type="presParOf" srcId="{1D12B8DE-2544-4263-A328-1A61920FA772}" destId="{5AB306A8-3C4A-44C2-8AD4-BBAC61C44FB3}" srcOrd="1" destOrd="0" presId="urn:microsoft.com/office/officeart/2005/8/layout/rings+Icon"/>
    <dgm:cxn modelId="{41430D98-8C0A-4304-9D6B-F3E24F5E7884}" type="presParOf" srcId="{1D12B8DE-2544-4263-A328-1A61920FA772}" destId="{51EB3962-D507-41B9-9A76-6EB939C62789}" srcOrd="2" destOrd="0" presId="urn:microsoft.com/office/officeart/2005/8/layout/rings+Icon"/>
    <dgm:cxn modelId="{8D4A464C-FA19-4C38-BC25-F527741031B2}" type="presParOf" srcId="{1D12B8DE-2544-4263-A328-1A61920FA772}" destId="{89214D93-56C5-4CF8-8781-20A250327EBF}" srcOrd="3" destOrd="0" presId="urn:microsoft.com/office/officeart/2005/8/layout/rings+Icon"/>
    <dgm:cxn modelId="{CA5DC357-B668-4340-A74C-009AC3E4176A}" type="presParOf" srcId="{1D12B8DE-2544-4263-A328-1A61920FA772}" destId="{002E7D4E-DADD-4432-91C0-1DAA2C7DEC2E}" srcOrd="4" destOrd="0" presId="urn:microsoft.com/office/officeart/2005/8/layout/rings+Icon"/>
    <dgm:cxn modelId="{BB0E40F9-766E-4F61-8C47-23EA3F4E7A28}" type="presParOf" srcId="{1D12B8DE-2544-4263-A328-1A61920FA772}" destId="{F4194088-1C11-4BB3-A8FC-2069F8F8ADC8}" srcOrd="5" destOrd="0" presId="urn:microsoft.com/office/officeart/2005/8/layout/rings+Icon"/>
  </dgm:cxnLst>
  <dgm:bg>
    <a:noFill/>
  </dgm:bg>
  <dgm:whole>
    <a:ln w="12700">
      <a:solidFill>
        <a:schemeClr val="bg1"/>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3C7305B-C94B-4052-BC91-B02A66A8807D}" type="doc">
      <dgm:prSet loTypeId="urn:microsoft.com/office/officeart/2005/8/layout/venn1" loCatId="relationship" qsTypeId="urn:microsoft.com/office/officeart/2005/8/quickstyle/3d9" qsCatId="3D" csTypeId="urn:microsoft.com/office/officeart/2005/8/colors/accent1_2" csCatId="accent1" phldr="1"/>
      <dgm:spPr/>
      <dgm:t>
        <a:bodyPr/>
        <a:lstStyle/>
        <a:p>
          <a:endParaRPr lang="en-US"/>
        </a:p>
      </dgm:t>
    </dgm:pt>
    <dgm:pt modelId="{F047A423-BF16-447C-ABDB-2B4752E1B9E2}">
      <dgm:prSet phldrT="[Text]"/>
      <dgm:spPr/>
      <dgm:t>
        <a:bodyPr/>
        <a:lstStyle/>
        <a:p>
          <a:r>
            <a:rPr lang="en-US" dirty="0" smtClean="0"/>
            <a:t>Others</a:t>
          </a:r>
          <a:endParaRPr lang="en-US" dirty="0"/>
        </a:p>
      </dgm:t>
    </dgm:pt>
    <dgm:pt modelId="{799E6396-ADD6-4688-80ED-AEE4E4939B96}" type="parTrans" cxnId="{BE40CFA5-DDA0-4D8B-9A4D-1AC66B2130DC}">
      <dgm:prSet/>
      <dgm:spPr/>
      <dgm:t>
        <a:bodyPr/>
        <a:lstStyle/>
        <a:p>
          <a:endParaRPr lang="en-US"/>
        </a:p>
      </dgm:t>
    </dgm:pt>
    <dgm:pt modelId="{F2C838F5-9801-46BB-9B61-2122208C8C5C}" type="sibTrans" cxnId="{BE40CFA5-DDA0-4D8B-9A4D-1AC66B2130DC}">
      <dgm:prSet/>
      <dgm:spPr/>
      <dgm:t>
        <a:bodyPr/>
        <a:lstStyle/>
        <a:p>
          <a:endParaRPr lang="en-US"/>
        </a:p>
      </dgm:t>
    </dgm:pt>
    <dgm:pt modelId="{112EB536-A455-4F5E-B9B0-B4B2E84AEBF5}">
      <dgm:prSet phldrT="[Text]"/>
      <dgm:spPr/>
      <dgm:t>
        <a:bodyPr/>
        <a:lstStyle/>
        <a:p>
          <a:pPr algn="l"/>
          <a:r>
            <a:rPr lang="en-US" dirty="0" smtClean="0"/>
            <a:t>Jonson</a:t>
          </a:r>
          <a:endParaRPr lang="en-US" dirty="0"/>
        </a:p>
      </dgm:t>
    </dgm:pt>
    <dgm:pt modelId="{9EB7AC95-1CA5-4867-BC7C-20E79321910E}" type="sibTrans" cxnId="{A80AE04C-019D-4ACF-B243-AFEE4D524C39}">
      <dgm:prSet/>
      <dgm:spPr/>
      <dgm:t>
        <a:bodyPr/>
        <a:lstStyle/>
        <a:p>
          <a:endParaRPr lang="en-US"/>
        </a:p>
      </dgm:t>
    </dgm:pt>
    <dgm:pt modelId="{7D7734D9-73E6-4EDC-B072-C011BD583C5D}" type="parTrans" cxnId="{A80AE04C-019D-4ACF-B243-AFEE4D524C39}">
      <dgm:prSet/>
      <dgm:spPr/>
      <dgm:t>
        <a:bodyPr/>
        <a:lstStyle/>
        <a:p>
          <a:endParaRPr lang="en-US"/>
        </a:p>
      </dgm:t>
    </dgm:pt>
    <dgm:pt modelId="{9228A2B2-3A2A-4CBE-89EE-5B8CE1E55686}">
      <dgm:prSet phldrT="[Text]"/>
      <dgm:spPr/>
      <dgm:t>
        <a:bodyPr/>
        <a:lstStyle/>
        <a:p>
          <a:r>
            <a:rPr lang="en-US" dirty="0" smtClean="0"/>
            <a:t>Shakespeare</a:t>
          </a:r>
          <a:endParaRPr lang="en-US" dirty="0"/>
        </a:p>
      </dgm:t>
    </dgm:pt>
    <dgm:pt modelId="{3E164B19-2573-4157-9A73-57313903A4CC}" type="sibTrans" cxnId="{55C0118D-E7BB-419E-A58C-4C538A2153EB}">
      <dgm:prSet/>
      <dgm:spPr/>
      <dgm:t>
        <a:bodyPr/>
        <a:lstStyle/>
        <a:p>
          <a:endParaRPr lang="en-US"/>
        </a:p>
      </dgm:t>
    </dgm:pt>
    <dgm:pt modelId="{FCCA4017-8A73-42B5-AED3-1779FB00AF13}" type="parTrans" cxnId="{55C0118D-E7BB-419E-A58C-4C538A2153EB}">
      <dgm:prSet/>
      <dgm:spPr/>
      <dgm:t>
        <a:bodyPr/>
        <a:lstStyle/>
        <a:p>
          <a:endParaRPr lang="en-US"/>
        </a:p>
      </dgm:t>
    </dgm:pt>
    <dgm:pt modelId="{5607241C-DD78-415E-9487-ED2DF2254699}">
      <dgm:prSet phldrT="[Text]"/>
      <dgm:spPr/>
      <dgm:t>
        <a:bodyPr/>
        <a:lstStyle/>
        <a:p>
          <a:r>
            <a:rPr lang="en-US" dirty="0" smtClean="0"/>
            <a:t>Marlowe</a:t>
          </a:r>
          <a:endParaRPr lang="en-US" dirty="0"/>
        </a:p>
      </dgm:t>
    </dgm:pt>
    <dgm:pt modelId="{F210F282-8FB3-4889-98BC-7F78C6DFEAFE}" type="parTrans" cxnId="{401CA166-3AF7-4438-935D-21719CE1455E}">
      <dgm:prSet/>
      <dgm:spPr/>
      <dgm:t>
        <a:bodyPr/>
        <a:lstStyle/>
        <a:p>
          <a:endParaRPr lang="en-US"/>
        </a:p>
      </dgm:t>
    </dgm:pt>
    <dgm:pt modelId="{60E57A05-D7DC-4038-9BD0-D0F8E811CDDB}" type="sibTrans" cxnId="{401CA166-3AF7-4438-935D-21719CE1455E}">
      <dgm:prSet/>
      <dgm:spPr/>
      <dgm:t>
        <a:bodyPr/>
        <a:lstStyle/>
        <a:p>
          <a:endParaRPr lang="en-US"/>
        </a:p>
      </dgm:t>
    </dgm:pt>
    <dgm:pt modelId="{04E53E17-EB1B-48AB-9B32-3ECC2ED204E0}">
      <dgm:prSet phldrT="[Text]"/>
      <dgm:spPr/>
      <dgm:t>
        <a:bodyPr/>
        <a:lstStyle/>
        <a:p>
          <a:r>
            <a:rPr lang="en-US" dirty="0" smtClean="0"/>
            <a:t>Middleton</a:t>
          </a:r>
          <a:endParaRPr lang="en-US" dirty="0"/>
        </a:p>
      </dgm:t>
    </dgm:pt>
    <dgm:pt modelId="{711E9A11-D035-442C-B5BA-829DE3B5861D}" type="parTrans" cxnId="{144756EA-2CA4-4104-88D2-772477E26E64}">
      <dgm:prSet/>
      <dgm:spPr/>
      <dgm:t>
        <a:bodyPr/>
        <a:lstStyle/>
        <a:p>
          <a:endParaRPr lang="en-US"/>
        </a:p>
      </dgm:t>
    </dgm:pt>
    <dgm:pt modelId="{C42A46B7-9DF3-4F15-AFEE-E6943DD9F741}" type="sibTrans" cxnId="{144756EA-2CA4-4104-88D2-772477E26E64}">
      <dgm:prSet/>
      <dgm:spPr/>
      <dgm:t>
        <a:bodyPr/>
        <a:lstStyle/>
        <a:p>
          <a:endParaRPr lang="en-US"/>
        </a:p>
      </dgm:t>
    </dgm:pt>
    <dgm:pt modelId="{81D00C6B-4471-4C33-BE79-537BF8E32D76}" type="pres">
      <dgm:prSet presAssocID="{73C7305B-C94B-4052-BC91-B02A66A8807D}" presName="compositeShape" presStyleCnt="0">
        <dgm:presLayoutVars>
          <dgm:chMax val="7"/>
          <dgm:dir/>
          <dgm:resizeHandles val="exact"/>
        </dgm:presLayoutVars>
      </dgm:prSet>
      <dgm:spPr/>
      <dgm:t>
        <a:bodyPr/>
        <a:lstStyle/>
        <a:p>
          <a:endParaRPr lang="en-US"/>
        </a:p>
      </dgm:t>
    </dgm:pt>
    <dgm:pt modelId="{F68D6E07-EF29-45E2-AAEE-A1A5F9CC9EBC}" type="pres">
      <dgm:prSet presAssocID="{9228A2B2-3A2A-4CBE-89EE-5B8CE1E55686}" presName="circ1" presStyleLbl="vennNode1" presStyleIdx="0" presStyleCnt="5" custScaleX="188679" custScaleY="183904" custLinFactNeighborX="0" custLinFactNeighborY="-67924"/>
      <dgm:spPr/>
      <dgm:t>
        <a:bodyPr/>
        <a:lstStyle/>
        <a:p>
          <a:endParaRPr lang="en-US"/>
        </a:p>
      </dgm:t>
    </dgm:pt>
    <dgm:pt modelId="{3AA80B3F-BA5F-4B19-9679-E88A6D65E717}" type="pres">
      <dgm:prSet presAssocID="{9228A2B2-3A2A-4CBE-89EE-5B8CE1E55686}" presName="circ1Tx" presStyleLbl="revTx" presStyleIdx="0" presStyleCnt="0">
        <dgm:presLayoutVars>
          <dgm:chMax val="0"/>
          <dgm:chPref val="0"/>
          <dgm:bulletEnabled val="1"/>
        </dgm:presLayoutVars>
      </dgm:prSet>
      <dgm:spPr/>
      <dgm:t>
        <a:bodyPr/>
        <a:lstStyle/>
        <a:p>
          <a:endParaRPr lang="en-US"/>
        </a:p>
      </dgm:t>
    </dgm:pt>
    <dgm:pt modelId="{6CD3A77A-9BF8-47BD-A55F-1CC40E3F3F5F}" type="pres">
      <dgm:prSet presAssocID="{112EB536-A455-4F5E-B9B0-B4B2E84AEBF5}" presName="circ2" presStyleLbl="vennNode1" presStyleIdx="1" presStyleCnt="5" custScaleX="189286" custScaleY="183479" custLinFactNeighborX="75471" custLinFactNeighborY="-45282"/>
      <dgm:spPr/>
    </dgm:pt>
    <dgm:pt modelId="{4F7A19BE-241B-404A-A5AF-60B5766B77E4}" type="pres">
      <dgm:prSet presAssocID="{112EB536-A455-4F5E-B9B0-B4B2E84AEBF5}" presName="circ2Tx" presStyleLbl="revTx" presStyleIdx="0" presStyleCnt="0">
        <dgm:presLayoutVars>
          <dgm:chMax val="0"/>
          <dgm:chPref val="0"/>
          <dgm:bulletEnabled val="1"/>
        </dgm:presLayoutVars>
      </dgm:prSet>
      <dgm:spPr/>
      <dgm:t>
        <a:bodyPr/>
        <a:lstStyle/>
        <a:p>
          <a:endParaRPr lang="en-US"/>
        </a:p>
      </dgm:t>
    </dgm:pt>
    <dgm:pt modelId="{9A930466-D61F-488D-A03B-6CC3C6AC6D78}" type="pres">
      <dgm:prSet presAssocID="{F047A423-BF16-447C-ABDB-2B4752E1B9E2}" presName="circ3" presStyleLbl="vennNode1" presStyleIdx="2" presStyleCnt="5" custScaleX="141509" custScaleY="141510" custLinFactNeighborX="35914" custLinFactNeighborY="19639"/>
      <dgm:spPr/>
    </dgm:pt>
    <dgm:pt modelId="{1C379F91-A05F-4AFA-8739-331804F815C5}" type="pres">
      <dgm:prSet presAssocID="{F047A423-BF16-447C-ABDB-2B4752E1B9E2}" presName="circ3Tx" presStyleLbl="revTx" presStyleIdx="0" presStyleCnt="0" custLinFactNeighborX="-66038" custLinFactNeighborY="-30796">
        <dgm:presLayoutVars>
          <dgm:chMax val="0"/>
          <dgm:chPref val="0"/>
          <dgm:bulletEnabled val="1"/>
        </dgm:presLayoutVars>
      </dgm:prSet>
      <dgm:spPr/>
      <dgm:t>
        <a:bodyPr/>
        <a:lstStyle/>
        <a:p>
          <a:endParaRPr lang="en-US"/>
        </a:p>
      </dgm:t>
    </dgm:pt>
    <dgm:pt modelId="{CDBEA8EF-5163-407C-B5C8-42AC00A84B8C}" type="pres">
      <dgm:prSet presAssocID="{5607241C-DD78-415E-9487-ED2DF2254699}" presName="circ4" presStyleLbl="vennNode1" presStyleIdx="3" presStyleCnt="5" custScaleX="156604" custScaleY="160376" custLinFactNeighborX="-7612" custLinFactNeighborY="6431"/>
      <dgm:spPr/>
    </dgm:pt>
    <dgm:pt modelId="{708AA0C6-5A73-413C-BB3D-E2B4E0B81863}" type="pres">
      <dgm:prSet presAssocID="{5607241C-DD78-415E-9487-ED2DF2254699}" presName="circ4Tx" presStyleLbl="revTx" presStyleIdx="0" presStyleCnt="0" custLinFactX="726" custLinFactNeighborX="100000" custLinFactNeighborY="-61873">
        <dgm:presLayoutVars>
          <dgm:chMax val="0"/>
          <dgm:chPref val="0"/>
          <dgm:bulletEnabled val="1"/>
        </dgm:presLayoutVars>
      </dgm:prSet>
      <dgm:spPr/>
      <dgm:t>
        <a:bodyPr/>
        <a:lstStyle/>
        <a:p>
          <a:endParaRPr lang="en-US"/>
        </a:p>
      </dgm:t>
    </dgm:pt>
    <dgm:pt modelId="{6BBAFC34-D414-4CB6-9731-5751DDC96B70}" type="pres">
      <dgm:prSet presAssocID="{04E53E17-EB1B-48AB-9B32-3ECC2ED204E0}" presName="circ5" presStyleLbl="vennNode1" presStyleIdx="4" presStyleCnt="5" custScaleX="190567" custScaleY="175471" custLinFactNeighborX="-68564" custLinFactNeighborY="-33731"/>
      <dgm:spPr/>
    </dgm:pt>
    <dgm:pt modelId="{E60AB6E4-F6E3-411F-BC33-7796C2F2BDF1}" type="pres">
      <dgm:prSet presAssocID="{04E53E17-EB1B-48AB-9B32-3ECC2ED204E0}" presName="circ5Tx" presStyleLbl="revTx" presStyleIdx="0" presStyleCnt="0" custLinFactNeighborX="36284" custLinFactNeighborY="5127">
        <dgm:presLayoutVars>
          <dgm:chMax val="0"/>
          <dgm:chPref val="0"/>
          <dgm:bulletEnabled val="1"/>
        </dgm:presLayoutVars>
      </dgm:prSet>
      <dgm:spPr/>
      <dgm:t>
        <a:bodyPr/>
        <a:lstStyle/>
        <a:p>
          <a:endParaRPr lang="en-US"/>
        </a:p>
      </dgm:t>
    </dgm:pt>
  </dgm:ptLst>
  <dgm:cxnLst>
    <dgm:cxn modelId="{87D4E2FE-7BEB-479E-B995-B403AA7BEE1F}" type="presOf" srcId="{112EB536-A455-4F5E-B9B0-B4B2E84AEBF5}" destId="{4F7A19BE-241B-404A-A5AF-60B5766B77E4}" srcOrd="0" destOrd="0" presId="urn:microsoft.com/office/officeart/2005/8/layout/venn1"/>
    <dgm:cxn modelId="{A80AE04C-019D-4ACF-B243-AFEE4D524C39}" srcId="{73C7305B-C94B-4052-BC91-B02A66A8807D}" destId="{112EB536-A455-4F5E-B9B0-B4B2E84AEBF5}" srcOrd="1" destOrd="0" parTransId="{7D7734D9-73E6-4EDC-B072-C011BD583C5D}" sibTransId="{9EB7AC95-1CA5-4867-BC7C-20E79321910E}"/>
    <dgm:cxn modelId="{DE2B06A2-5FD6-4E20-981D-16CBBF6EFDB6}" type="presOf" srcId="{5607241C-DD78-415E-9487-ED2DF2254699}" destId="{708AA0C6-5A73-413C-BB3D-E2B4E0B81863}" srcOrd="0" destOrd="0" presId="urn:microsoft.com/office/officeart/2005/8/layout/venn1"/>
    <dgm:cxn modelId="{F3E9BF72-D17C-4358-A148-4B7EB959FB03}" type="presOf" srcId="{04E53E17-EB1B-48AB-9B32-3ECC2ED204E0}" destId="{E60AB6E4-F6E3-411F-BC33-7796C2F2BDF1}" srcOrd="0" destOrd="0" presId="urn:microsoft.com/office/officeart/2005/8/layout/venn1"/>
    <dgm:cxn modelId="{144756EA-2CA4-4104-88D2-772477E26E64}" srcId="{73C7305B-C94B-4052-BC91-B02A66A8807D}" destId="{04E53E17-EB1B-48AB-9B32-3ECC2ED204E0}" srcOrd="4" destOrd="0" parTransId="{711E9A11-D035-442C-B5BA-829DE3B5861D}" sibTransId="{C42A46B7-9DF3-4F15-AFEE-E6943DD9F741}"/>
    <dgm:cxn modelId="{55C0118D-E7BB-419E-A58C-4C538A2153EB}" srcId="{73C7305B-C94B-4052-BC91-B02A66A8807D}" destId="{9228A2B2-3A2A-4CBE-89EE-5B8CE1E55686}" srcOrd="0" destOrd="0" parTransId="{FCCA4017-8A73-42B5-AED3-1779FB00AF13}" sibTransId="{3E164B19-2573-4157-9A73-57313903A4CC}"/>
    <dgm:cxn modelId="{401CA166-3AF7-4438-935D-21719CE1455E}" srcId="{73C7305B-C94B-4052-BC91-B02A66A8807D}" destId="{5607241C-DD78-415E-9487-ED2DF2254699}" srcOrd="3" destOrd="0" parTransId="{F210F282-8FB3-4889-98BC-7F78C6DFEAFE}" sibTransId="{60E57A05-D7DC-4038-9BD0-D0F8E811CDDB}"/>
    <dgm:cxn modelId="{18743752-D94F-4E53-88F0-D5D042D4D7A5}" type="presOf" srcId="{73C7305B-C94B-4052-BC91-B02A66A8807D}" destId="{81D00C6B-4471-4C33-BE79-537BF8E32D76}" srcOrd="0" destOrd="0" presId="urn:microsoft.com/office/officeart/2005/8/layout/venn1"/>
    <dgm:cxn modelId="{879E0235-7974-4BCB-8AD5-FC0D0BBFB53A}" type="presOf" srcId="{9228A2B2-3A2A-4CBE-89EE-5B8CE1E55686}" destId="{3AA80B3F-BA5F-4B19-9679-E88A6D65E717}" srcOrd="0" destOrd="0" presId="urn:microsoft.com/office/officeart/2005/8/layout/venn1"/>
    <dgm:cxn modelId="{BBC45663-506D-42A8-ACD2-3B0284618833}" type="presOf" srcId="{F047A423-BF16-447C-ABDB-2B4752E1B9E2}" destId="{1C379F91-A05F-4AFA-8739-331804F815C5}" srcOrd="0" destOrd="0" presId="urn:microsoft.com/office/officeart/2005/8/layout/venn1"/>
    <dgm:cxn modelId="{BE40CFA5-DDA0-4D8B-9A4D-1AC66B2130DC}" srcId="{73C7305B-C94B-4052-BC91-B02A66A8807D}" destId="{F047A423-BF16-447C-ABDB-2B4752E1B9E2}" srcOrd="2" destOrd="0" parTransId="{799E6396-ADD6-4688-80ED-AEE4E4939B96}" sibTransId="{F2C838F5-9801-46BB-9B61-2122208C8C5C}"/>
    <dgm:cxn modelId="{8620CDC6-0387-4078-AE3D-36E6E979AFCD}" type="presParOf" srcId="{81D00C6B-4471-4C33-BE79-537BF8E32D76}" destId="{F68D6E07-EF29-45E2-AAEE-A1A5F9CC9EBC}" srcOrd="0" destOrd="0" presId="urn:microsoft.com/office/officeart/2005/8/layout/venn1"/>
    <dgm:cxn modelId="{AED629D7-CA1B-4909-8DF6-C85CF924B48C}" type="presParOf" srcId="{81D00C6B-4471-4C33-BE79-537BF8E32D76}" destId="{3AA80B3F-BA5F-4B19-9679-E88A6D65E717}" srcOrd="1" destOrd="0" presId="urn:microsoft.com/office/officeart/2005/8/layout/venn1"/>
    <dgm:cxn modelId="{3A15B79C-7A42-4311-91BC-7984F1DB275D}" type="presParOf" srcId="{81D00C6B-4471-4C33-BE79-537BF8E32D76}" destId="{6CD3A77A-9BF8-47BD-A55F-1CC40E3F3F5F}" srcOrd="2" destOrd="0" presId="urn:microsoft.com/office/officeart/2005/8/layout/venn1"/>
    <dgm:cxn modelId="{EE908AE5-40EE-430F-9386-E5F4D3D51956}" type="presParOf" srcId="{81D00C6B-4471-4C33-BE79-537BF8E32D76}" destId="{4F7A19BE-241B-404A-A5AF-60B5766B77E4}" srcOrd="3" destOrd="0" presId="urn:microsoft.com/office/officeart/2005/8/layout/venn1"/>
    <dgm:cxn modelId="{75A2D81F-4CF7-46C8-BDD8-67A58F002033}" type="presParOf" srcId="{81D00C6B-4471-4C33-BE79-537BF8E32D76}" destId="{9A930466-D61F-488D-A03B-6CC3C6AC6D78}" srcOrd="4" destOrd="0" presId="urn:microsoft.com/office/officeart/2005/8/layout/venn1"/>
    <dgm:cxn modelId="{4CECD8A3-0DE3-45EC-80FB-C45631EE41CD}" type="presParOf" srcId="{81D00C6B-4471-4C33-BE79-537BF8E32D76}" destId="{1C379F91-A05F-4AFA-8739-331804F815C5}" srcOrd="5" destOrd="0" presId="urn:microsoft.com/office/officeart/2005/8/layout/venn1"/>
    <dgm:cxn modelId="{DB2FE834-A412-4E08-84F6-55A683D501F2}" type="presParOf" srcId="{81D00C6B-4471-4C33-BE79-537BF8E32D76}" destId="{CDBEA8EF-5163-407C-B5C8-42AC00A84B8C}" srcOrd="6" destOrd="0" presId="urn:microsoft.com/office/officeart/2005/8/layout/venn1"/>
    <dgm:cxn modelId="{DA32D673-A34A-4992-B61A-E9C996345CC8}" type="presParOf" srcId="{81D00C6B-4471-4C33-BE79-537BF8E32D76}" destId="{708AA0C6-5A73-413C-BB3D-E2B4E0B81863}" srcOrd="7" destOrd="0" presId="urn:microsoft.com/office/officeart/2005/8/layout/venn1"/>
    <dgm:cxn modelId="{FC06505D-1C6B-4F96-AC3D-D704CC1E5640}" type="presParOf" srcId="{81D00C6B-4471-4C33-BE79-537BF8E32D76}" destId="{6BBAFC34-D414-4CB6-9731-5751DDC96B70}" srcOrd="8" destOrd="0" presId="urn:microsoft.com/office/officeart/2005/8/layout/venn1"/>
    <dgm:cxn modelId="{9542F100-3CC9-4F70-B5E9-CBC535559274}" type="presParOf" srcId="{81D00C6B-4471-4C33-BE79-537BF8E32D76}" destId="{E60AB6E4-F6E3-411F-BC33-7796C2F2BDF1}" srcOrd="9"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4934F7C-BCF5-444B-913B-A1909F1623C9}" type="doc">
      <dgm:prSet loTypeId="urn:microsoft.com/office/officeart/2005/8/layout/venn1" loCatId="relationship" qsTypeId="urn:microsoft.com/office/officeart/2005/8/quickstyle/3d1" qsCatId="3D" csTypeId="urn:microsoft.com/office/officeart/2005/8/colors/colorful4" csCatId="colorful" phldr="1"/>
      <dgm:spPr/>
    </dgm:pt>
    <dgm:pt modelId="{1917EA32-E96C-4EEA-9E9C-0D12B8FA42D9}">
      <dgm:prSet phldrT="[Text]"/>
      <dgm:spPr/>
      <dgm:t>
        <a:bodyPr/>
        <a:lstStyle/>
        <a:p>
          <a:pPr algn="l"/>
          <a:r>
            <a:rPr lang="en-US" dirty="0" smtClean="0"/>
            <a:t>Shakespeare</a:t>
          </a:r>
        </a:p>
        <a:p>
          <a:pPr algn="l"/>
          <a:r>
            <a:rPr lang="en-US" dirty="0" smtClean="0"/>
            <a:t>Sources</a:t>
          </a:r>
          <a:endParaRPr lang="en-US" dirty="0"/>
        </a:p>
      </dgm:t>
    </dgm:pt>
    <dgm:pt modelId="{BE9BDA41-7D4D-4202-BABF-1C0250838571}" type="parTrans" cxnId="{AE926EC5-FF66-49DF-B07D-5698F3AB8DE8}">
      <dgm:prSet/>
      <dgm:spPr/>
      <dgm:t>
        <a:bodyPr/>
        <a:lstStyle/>
        <a:p>
          <a:endParaRPr lang="en-US"/>
        </a:p>
      </dgm:t>
    </dgm:pt>
    <dgm:pt modelId="{09076619-6EF9-4D84-B4AC-90832CEE9102}" type="sibTrans" cxnId="{AE926EC5-FF66-49DF-B07D-5698F3AB8DE8}">
      <dgm:prSet/>
      <dgm:spPr/>
      <dgm:t>
        <a:bodyPr/>
        <a:lstStyle/>
        <a:p>
          <a:endParaRPr lang="en-US"/>
        </a:p>
      </dgm:t>
    </dgm:pt>
    <dgm:pt modelId="{18942F0F-8D9C-42C5-82E8-D4FC61CEBA70}">
      <dgm:prSet phldrT="[Text]"/>
      <dgm:spPr/>
      <dgm:t>
        <a:bodyPr/>
        <a:lstStyle/>
        <a:p>
          <a:pPr algn="r"/>
          <a:r>
            <a:rPr lang="en-US" dirty="0" smtClean="0"/>
            <a:t>Middleton</a:t>
          </a:r>
        </a:p>
        <a:p>
          <a:pPr algn="r"/>
          <a:r>
            <a:rPr lang="en-US" dirty="0" smtClean="0"/>
            <a:t>Sources</a:t>
          </a:r>
          <a:endParaRPr lang="en-US" dirty="0"/>
        </a:p>
      </dgm:t>
    </dgm:pt>
    <dgm:pt modelId="{CFCD4F9E-CB9E-4C6C-B284-6F870D2AEAE0}" type="parTrans" cxnId="{5F1E6B52-236F-4258-961C-341BBC8C4F13}">
      <dgm:prSet/>
      <dgm:spPr/>
      <dgm:t>
        <a:bodyPr/>
        <a:lstStyle/>
        <a:p>
          <a:endParaRPr lang="en-US"/>
        </a:p>
      </dgm:t>
    </dgm:pt>
    <dgm:pt modelId="{D9BF8DFF-0E97-4743-BA40-7C85663AE387}" type="sibTrans" cxnId="{5F1E6B52-236F-4258-961C-341BBC8C4F13}">
      <dgm:prSet/>
      <dgm:spPr/>
      <dgm:t>
        <a:bodyPr/>
        <a:lstStyle/>
        <a:p>
          <a:endParaRPr lang="en-US"/>
        </a:p>
      </dgm:t>
    </dgm:pt>
    <dgm:pt modelId="{7BC5A11F-4D27-49B5-A477-187D319FE8DB}" type="pres">
      <dgm:prSet presAssocID="{E4934F7C-BCF5-444B-913B-A1909F1623C9}" presName="compositeShape" presStyleCnt="0">
        <dgm:presLayoutVars>
          <dgm:chMax val="7"/>
          <dgm:dir/>
          <dgm:resizeHandles val="exact"/>
        </dgm:presLayoutVars>
      </dgm:prSet>
      <dgm:spPr/>
    </dgm:pt>
    <dgm:pt modelId="{BE239049-41F3-41AE-944F-CF090D2AA55B}" type="pres">
      <dgm:prSet presAssocID="{1917EA32-E96C-4EEA-9E9C-0D12B8FA42D9}" presName="circ1" presStyleLbl="vennNode1" presStyleIdx="0" presStyleCnt="2" custLinFactNeighborX="-2682" custLinFactNeighborY="-273"/>
      <dgm:spPr/>
      <dgm:t>
        <a:bodyPr/>
        <a:lstStyle/>
        <a:p>
          <a:endParaRPr lang="en-US"/>
        </a:p>
      </dgm:t>
    </dgm:pt>
    <dgm:pt modelId="{90FC4356-DF5C-4C84-AA4C-7469A53F477E}" type="pres">
      <dgm:prSet presAssocID="{1917EA32-E96C-4EEA-9E9C-0D12B8FA42D9}" presName="circ1Tx" presStyleLbl="revTx" presStyleIdx="0" presStyleCnt="0">
        <dgm:presLayoutVars>
          <dgm:chMax val="0"/>
          <dgm:chPref val="0"/>
          <dgm:bulletEnabled val="1"/>
        </dgm:presLayoutVars>
      </dgm:prSet>
      <dgm:spPr/>
      <dgm:t>
        <a:bodyPr/>
        <a:lstStyle/>
        <a:p>
          <a:endParaRPr lang="en-US"/>
        </a:p>
      </dgm:t>
    </dgm:pt>
    <dgm:pt modelId="{27573B47-1A3F-4D89-8D24-B04A56F49963}" type="pres">
      <dgm:prSet presAssocID="{18942F0F-8D9C-42C5-82E8-D4FC61CEBA70}" presName="circ2" presStyleLbl="vennNode1" presStyleIdx="1" presStyleCnt="2" custLinFactNeighborX="-18566" custLinFactNeighborY="-273"/>
      <dgm:spPr/>
      <dgm:t>
        <a:bodyPr/>
        <a:lstStyle/>
        <a:p>
          <a:endParaRPr lang="en-US"/>
        </a:p>
      </dgm:t>
    </dgm:pt>
    <dgm:pt modelId="{90BF9352-52EA-44F3-A234-B901F2485A42}" type="pres">
      <dgm:prSet presAssocID="{18942F0F-8D9C-42C5-82E8-D4FC61CEBA70}" presName="circ2Tx" presStyleLbl="revTx" presStyleIdx="0" presStyleCnt="0">
        <dgm:presLayoutVars>
          <dgm:chMax val="0"/>
          <dgm:chPref val="0"/>
          <dgm:bulletEnabled val="1"/>
        </dgm:presLayoutVars>
      </dgm:prSet>
      <dgm:spPr/>
      <dgm:t>
        <a:bodyPr/>
        <a:lstStyle/>
        <a:p>
          <a:endParaRPr lang="en-US"/>
        </a:p>
      </dgm:t>
    </dgm:pt>
  </dgm:ptLst>
  <dgm:cxnLst>
    <dgm:cxn modelId="{2F8A6A64-8DC7-49C0-B808-AC06E2713938}" type="presOf" srcId="{18942F0F-8D9C-42C5-82E8-D4FC61CEBA70}" destId="{90BF9352-52EA-44F3-A234-B901F2485A42}" srcOrd="1" destOrd="0" presId="urn:microsoft.com/office/officeart/2005/8/layout/venn1"/>
    <dgm:cxn modelId="{5F1E6B52-236F-4258-961C-341BBC8C4F13}" srcId="{E4934F7C-BCF5-444B-913B-A1909F1623C9}" destId="{18942F0F-8D9C-42C5-82E8-D4FC61CEBA70}" srcOrd="1" destOrd="0" parTransId="{CFCD4F9E-CB9E-4C6C-B284-6F870D2AEAE0}" sibTransId="{D9BF8DFF-0E97-4743-BA40-7C85663AE387}"/>
    <dgm:cxn modelId="{D18E00EB-0AD6-4BAF-91B4-4E4FE08EAE9D}" type="presOf" srcId="{1917EA32-E96C-4EEA-9E9C-0D12B8FA42D9}" destId="{90FC4356-DF5C-4C84-AA4C-7469A53F477E}" srcOrd="1" destOrd="0" presId="urn:microsoft.com/office/officeart/2005/8/layout/venn1"/>
    <dgm:cxn modelId="{7807945F-ED11-498A-90B0-C42ADFF5F44C}" type="presOf" srcId="{18942F0F-8D9C-42C5-82E8-D4FC61CEBA70}" destId="{27573B47-1A3F-4D89-8D24-B04A56F49963}" srcOrd="0" destOrd="0" presId="urn:microsoft.com/office/officeart/2005/8/layout/venn1"/>
    <dgm:cxn modelId="{D83CB7D1-674E-46EB-9E76-585EF55C47E9}" type="presOf" srcId="{E4934F7C-BCF5-444B-913B-A1909F1623C9}" destId="{7BC5A11F-4D27-49B5-A477-187D319FE8DB}" srcOrd="0" destOrd="0" presId="urn:microsoft.com/office/officeart/2005/8/layout/venn1"/>
    <dgm:cxn modelId="{AE926EC5-FF66-49DF-B07D-5698F3AB8DE8}" srcId="{E4934F7C-BCF5-444B-913B-A1909F1623C9}" destId="{1917EA32-E96C-4EEA-9E9C-0D12B8FA42D9}" srcOrd="0" destOrd="0" parTransId="{BE9BDA41-7D4D-4202-BABF-1C0250838571}" sibTransId="{09076619-6EF9-4D84-B4AC-90832CEE9102}"/>
    <dgm:cxn modelId="{72266A40-9CF2-4516-8DDA-53F95CBC2609}" type="presOf" srcId="{1917EA32-E96C-4EEA-9E9C-0D12B8FA42D9}" destId="{BE239049-41F3-41AE-944F-CF090D2AA55B}" srcOrd="0" destOrd="0" presId="urn:microsoft.com/office/officeart/2005/8/layout/venn1"/>
    <dgm:cxn modelId="{32047C22-2E28-4F86-90AD-557FF4C2C107}" type="presParOf" srcId="{7BC5A11F-4D27-49B5-A477-187D319FE8DB}" destId="{BE239049-41F3-41AE-944F-CF090D2AA55B}" srcOrd="0" destOrd="0" presId="urn:microsoft.com/office/officeart/2005/8/layout/venn1"/>
    <dgm:cxn modelId="{F76CF097-D64F-4244-9D5A-E1C2C4EC6509}" type="presParOf" srcId="{7BC5A11F-4D27-49B5-A477-187D319FE8DB}" destId="{90FC4356-DF5C-4C84-AA4C-7469A53F477E}" srcOrd="1" destOrd="0" presId="urn:microsoft.com/office/officeart/2005/8/layout/venn1"/>
    <dgm:cxn modelId="{BA143C55-F1B3-4E58-85F9-8F7FB901DE0F}" type="presParOf" srcId="{7BC5A11F-4D27-49B5-A477-187D319FE8DB}" destId="{27573B47-1A3F-4D89-8D24-B04A56F49963}" srcOrd="2" destOrd="0" presId="urn:microsoft.com/office/officeart/2005/8/layout/venn1"/>
    <dgm:cxn modelId="{3A2F9B6B-9E59-4CC3-8D95-4AAB0BE3190A}" type="presParOf" srcId="{7BC5A11F-4D27-49B5-A477-187D319FE8DB}" destId="{90BF9352-52EA-44F3-A234-B901F2485A42}"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E27B13-3F5F-4F66-9F55-05EB41F00BCC}">
      <dsp:nvSpPr>
        <dsp:cNvPr id="0" name=""/>
        <dsp:cNvSpPr/>
      </dsp:nvSpPr>
      <dsp:spPr>
        <a:xfrm>
          <a:off x="1066810" y="152393"/>
          <a:ext cx="6749832" cy="4261210"/>
        </a:xfrm>
        <a:prstGeom prst="ellipse">
          <a:avLst/>
        </a:prstGeom>
        <a:solidFill>
          <a:schemeClr val="accent3">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137160" rIns="137160" bIns="137160" numCol="1" spcCol="1270" anchor="t" anchorCtr="0">
          <a:noAutofit/>
        </a:bodyPr>
        <a:lstStyle/>
        <a:p>
          <a:pPr lvl="0" algn="l" defTabSz="1600200">
            <a:lnSpc>
              <a:spcPct val="90000"/>
            </a:lnSpc>
            <a:spcBef>
              <a:spcPct val="0"/>
            </a:spcBef>
            <a:spcAft>
              <a:spcPct val="35000"/>
            </a:spcAft>
          </a:pPr>
          <a:r>
            <a:rPr lang="en-US" sz="3600" kern="1200" dirty="0" smtClean="0"/>
            <a:t>Popular Reading</a:t>
          </a:r>
          <a:br>
            <a:rPr lang="en-US" sz="3600" kern="1200" dirty="0" smtClean="0"/>
          </a:br>
          <a:r>
            <a:rPr lang="en-US" sz="3600" kern="1200" dirty="0" smtClean="0"/>
            <a:t>[“Bestsellers” of</a:t>
          </a:r>
          <a:br>
            <a:rPr lang="en-US" sz="3600" kern="1200" dirty="0" smtClean="0"/>
          </a:br>
          <a:r>
            <a:rPr lang="en-US" sz="3600" kern="1200" dirty="0" smtClean="0"/>
            <a:t>1580-1630]</a:t>
          </a:r>
        </a:p>
      </dsp:txBody>
      <dsp:txXfrm>
        <a:off x="2055300" y="776433"/>
        <a:ext cx="4772852" cy="3013130"/>
      </dsp:txXfrm>
    </dsp:sp>
    <dsp:sp modelId="{5AB306A8-3C4A-44C2-8AD4-BBAC61C44FB3}">
      <dsp:nvSpPr>
        <dsp:cNvPr id="0" name=""/>
        <dsp:cNvSpPr/>
      </dsp:nvSpPr>
      <dsp:spPr>
        <a:xfrm>
          <a:off x="5257794" y="0"/>
          <a:ext cx="2847080" cy="2847106"/>
        </a:xfrm>
        <a:prstGeom prst="ellipse">
          <a:avLst/>
        </a:prstGeom>
        <a:solidFill>
          <a:schemeClr val="accent3">
            <a:alpha val="50000"/>
            <a:hueOff val="2250053"/>
            <a:satOff val="-3376"/>
            <a:lumOff val="-549"/>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06680" tIns="106680" rIns="106680" bIns="106680" numCol="1" spcCol="1270" anchor="t" anchorCtr="0">
          <a:noAutofit/>
        </a:bodyPr>
        <a:lstStyle/>
        <a:p>
          <a:pPr lvl="0" algn="ctr" defTabSz="1244600">
            <a:lnSpc>
              <a:spcPct val="90000"/>
            </a:lnSpc>
            <a:spcBef>
              <a:spcPct val="0"/>
            </a:spcBef>
            <a:spcAft>
              <a:spcPct val="35000"/>
            </a:spcAft>
          </a:pPr>
          <a:r>
            <a:rPr lang="en-US" sz="2800" kern="1200" dirty="0" smtClean="0"/>
            <a:t>Jonson’s Sources</a:t>
          </a:r>
        </a:p>
      </dsp:txBody>
      <dsp:txXfrm>
        <a:off x="5674739" y="416949"/>
        <a:ext cx="2013190" cy="2013208"/>
      </dsp:txXfrm>
    </dsp:sp>
    <dsp:sp modelId="{51EB3962-D507-41B9-9A76-6EB939C62789}">
      <dsp:nvSpPr>
        <dsp:cNvPr id="0" name=""/>
        <dsp:cNvSpPr/>
      </dsp:nvSpPr>
      <dsp:spPr>
        <a:xfrm>
          <a:off x="6324603" y="1447791"/>
          <a:ext cx="2045562" cy="2094205"/>
        </a:xfrm>
        <a:prstGeom prst="ellipse">
          <a:avLst/>
        </a:prstGeom>
        <a:solidFill>
          <a:schemeClr val="accent3">
            <a:alpha val="50000"/>
            <a:hueOff val="4500106"/>
            <a:satOff val="-6752"/>
            <a:lumOff val="-1098"/>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91440" tIns="91440" rIns="0" bIns="91440" numCol="1" spcCol="1270" anchor="ctr" anchorCtr="0">
          <a:noAutofit/>
        </a:bodyPr>
        <a:lstStyle/>
        <a:p>
          <a:pPr lvl="0" algn="r" defTabSz="1066800">
            <a:lnSpc>
              <a:spcPct val="90000"/>
            </a:lnSpc>
            <a:spcBef>
              <a:spcPct val="0"/>
            </a:spcBef>
            <a:spcAft>
              <a:spcPct val="35000"/>
            </a:spcAft>
          </a:pPr>
          <a:r>
            <a:rPr lang="en-US" sz="2400" kern="1200" dirty="0" smtClean="0"/>
            <a:t>Marlowe’s Sources</a:t>
          </a:r>
          <a:endParaRPr lang="en-US" sz="2400" kern="1200" dirty="0"/>
        </a:p>
      </dsp:txBody>
      <dsp:txXfrm>
        <a:off x="6624169" y="1754480"/>
        <a:ext cx="1446430" cy="1480827"/>
      </dsp:txXfrm>
    </dsp:sp>
    <dsp:sp modelId="{89214D93-56C5-4CF8-8781-20A250327EBF}">
      <dsp:nvSpPr>
        <dsp:cNvPr id="0" name=""/>
        <dsp:cNvSpPr/>
      </dsp:nvSpPr>
      <dsp:spPr>
        <a:xfrm>
          <a:off x="4495794" y="1905002"/>
          <a:ext cx="3192228" cy="2654343"/>
        </a:xfrm>
        <a:prstGeom prst="ellipse">
          <a:avLst/>
        </a:prstGeom>
        <a:solidFill>
          <a:schemeClr val="accent3">
            <a:alpha val="50000"/>
            <a:hueOff val="6750158"/>
            <a:satOff val="-10128"/>
            <a:lumOff val="-1647"/>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Middleton’s Sources</a:t>
          </a:r>
          <a:endParaRPr lang="en-US" sz="2800" kern="1200" dirty="0"/>
        </a:p>
      </dsp:txBody>
      <dsp:txXfrm>
        <a:off x="4963285" y="2293722"/>
        <a:ext cx="2257246" cy="1876903"/>
      </dsp:txXfrm>
    </dsp:sp>
    <dsp:sp modelId="{002E7D4E-DADD-4432-91C0-1DAA2C7DEC2E}">
      <dsp:nvSpPr>
        <dsp:cNvPr id="0" name=""/>
        <dsp:cNvSpPr/>
      </dsp:nvSpPr>
      <dsp:spPr>
        <a:xfrm>
          <a:off x="2666997" y="2514597"/>
          <a:ext cx="2394276" cy="1720726"/>
        </a:xfrm>
        <a:prstGeom prst="ellipse">
          <a:avLst/>
        </a:prstGeom>
        <a:solidFill>
          <a:schemeClr val="accent3">
            <a:alpha val="50000"/>
            <a:hueOff val="9000211"/>
            <a:satOff val="-13504"/>
            <a:lumOff val="-2196"/>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Other playwrights’ sources</a:t>
          </a:r>
          <a:endParaRPr lang="en-US" sz="2400" kern="1200" dirty="0"/>
        </a:p>
      </dsp:txBody>
      <dsp:txXfrm>
        <a:off x="3017631" y="2766591"/>
        <a:ext cx="1693008" cy="1216738"/>
      </dsp:txXfrm>
    </dsp:sp>
    <dsp:sp modelId="{F4194088-1C11-4BB3-A8FC-2069F8F8ADC8}">
      <dsp:nvSpPr>
        <dsp:cNvPr id="0" name=""/>
        <dsp:cNvSpPr/>
      </dsp:nvSpPr>
      <dsp:spPr>
        <a:xfrm>
          <a:off x="30228" y="3809998"/>
          <a:ext cx="1375468" cy="1257110"/>
        </a:xfrm>
        <a:prstGeom prst="ellipse">
          <a:avLst/>
        </a:prstGeom>
        <a:solidFill>
          <a:schemeClr val="accent3">
            <a:alpha val="50000"/>
            <a:hueOff val="11250264"/>
            <a:satOff val="-16880"/>
            <a:lumOff val="-2745"/>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Shakes-peare’s Sources</a:t>
          </a:r>
          <a:endParaRPr lang="en-US" sz="1800" b="1" kern="1200" dirty="0"/>
        </a:p>
      </dsp:txBody>
      <dsp:txXfrm>
        <a:off x="231661" y="3994097"/>
        <a:ext cx="972602" cy="8889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E27B13-3F5F-4F66-9F55-05EB41F00BCC}">
      <dsp:nvSpPr>
        <dsp:cNvPr id="0" name=""/>
        <dsp:cNvSpPr/>
      </dsp:nvSpPr>
      <dsp:spPr>
        <a:xfrm>
          <a:off x="76188" y="76197"/>
          <a:ext cx="6872556" cy="4338687"/>
        </a:xfrm>
        <a:prstGeom prst="ellipse">
          <a:avLst/>
        </a:prstGeom>
        <a:solidFill>
          <a:schemeClr val="accent3">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137160" rIns="137160" bIns="137160" numCol="1" spcCol="1270" anchor="t" anchorCtr="0">
          <a:noAutofit/>
        </a:bodyPr>
        <a:lstStyle/>
        <a:p>
          <a:pPr lvl="0" algn="l" defTabSz="1600200">
            <a:lnSpc>
              <a:spcPct val="90000"/>
            </a:lnSpc>
            <a:spcBef>
              <a:spcPct val="0"/>
            </a:spcBef>
            <a:spcAft>
              <a:spcPct val="35000"/>
            </a:spcAft>
          </a:pPr>
          <a:r>
            <a:rPr lang="en-US" sz="3600" kern="1200" dirty="0" smtClean="0"/>
            <a:t>Popular Reading</a:t>
          </a:r>
          <a:br>
            <a:rPr lang="en-US" sz="3600" kern="1200" dirty="0" smtClean="0"/>
          </a:br>
          <a:r>
            <a:rPr lang="en-US" sz="3600" kern="1200" dirty="0" smtClean="0"/>
            <a:t>[“Bestsellers” of</a:t>
          </a:r>
          <a:br>
            <a:rPr lang="en-US" sz="3600" kern="1200" dirty="0" smtClean="0"/>
          </a:br>
          <a:r>
            <a:rPr lang="en-US" sz="3600" kern="1200" dirty="0" smtClean="0"/>
            <a:t>1580-1630]</a:t>
          </a:r>
        </a:p>
      </dsp:txBody>
      <dsp:txXfrm>
        <a:off x="1082651" y="711583"/>
        <a:ext cx="4859630" cy="3067915"/>
      </dsp:txXfrm>
    </dsp:sp>
    <dsp:sp modelId="{5AB306A8-3C4A-44C2-8AD4-BBAC61C44FB3}">
      <dsp:nvSpPr>
        <dsp:cNvPr id="0" name=""/>
        <dsp:cNvSpPr/>
      </dsp:nvSpPr>
      <dsp:spPr>
        <a:xfrm>
          <a:off x="4343396" y="304808"/>
          <a:ext cx="2898845" cy="2898872"/>
        </a:xfrm>
        <a:prstGeom prst="ellipse">
          <a:avLst/>
        </a:prstGeom>
        <a:solidFill>
          <a:schemeClr val="accent3">
            <a:alpha val="50000"/>
            <a:hueOff val="2250053"/>
            <a:satOff val="-3376"/>
            <a:lumOff val="-549"/>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06680" tIns="106680" rIns="106680" bIns="106680" numCol="1" spcCol="1270" anchor="t" anchorCtr="0">
          <a:noAutofit/>
        </a:bodyPr>
        <a:lstStyle/>
        <a:p>
          <a:pPr lvl="0" algn="ctr" defTabSz="1244600">
            <a:lnSpc>
              <a:spcPct val="90000"/>
            </a:lnSpc>
            <a:spcBef>
              <a:spcPct val="0"/>
            </a:spcBef>
            <a:spcAft>
              <a:spcPct val="35000"/>
            </a:spcAft>
          </a:pPr>
          <a:r>
            <a:rPr lang="en-US" sz="2800" kern="1200" dirty="0" smtClean="0"/>
            <a:t>Jonson’s Sources</a:t>
          </a:r>
        </a:p>
      </dsp:txBody>
      <dsp:txXfrm>
        <a:off x="4767922" y="729338"/>
        <a:ext cx="2049793" cy="2049812"/>
      </dsp:txXfrm>
    </dsp:sp>
    <dsp:sp modelId="{51EB3962-D507-41B9-9A76-6EB939C62789}">
      <dsp:nvSpPr>
        <dsp:cNvPr id="0" name=""/>
        <dsp:cNvSpPr/>
      </dsp:nvSpPr>
      <dsp:spPr>
        <a:xfrm>
          <a:off x="5943594" y="1524007"/>
          <a:ext cx="2082754" cy="2132282"/>
        </a:xfrm>
        <a:prstGeom prst="ellipse">
          <a:avLst/>
        </a:prstGeom>
        <a:solidFill>
          <a:schemeClr val="accent3">
            <a:alpha val="50000"/>
            <a:hueOff val="4500106"/>
            <a:satOff val="-6752"/>
            <a:lumOff val="-1098"/>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91440" tIns="91440" rIns="0" bIns="91440" numCol="1" spcCol="1270" anchor="ctr" anchorCtr="0">
          <a:noAutofit/>
        </a:bodyPr>
        <a:lstStyle/>
        <a:p>
          <a:pPr lvl="0" algn="r" defTabSz="1066800">
            <a:lnSpc>
              <a:spcPct val="90000"/>
            </a:lnSpc>
            <a:spcBef>
              <a:spcPct val="0"/>
            </a:spcBef>
            <a:spcAft>
              <a:spcPct val="35000"/>
            </a:spcAft>
          </a:pPr>
          <a:r>
            <a:rPr lang="en-US" sz="2400" kern="1200" dirty="0" smtClean="0"/>
            <a:t>Marlowe’s Sources</a:t>
          </a:r>
          <a:endParaRPr lang="en-US" sz="2400" kern="1200" dirty="0"/>
        </a:p>
      </dsp:txBody>
      <dsp:txXfrm>
        <a:off x="6248606" y="1836272"/>
        <a:ext cx="1472730" cy="1507752"/>
      </dsp:txXfrm>
    </dsp:sp>
    <dsp:sp modelId="{89214D93-56C5-4CF8-8781-20A250327EBF}">
      <dsp:nvSpPr>
        <dsp:cNvPr id="0" name=""/>
        <dsp:cNvSpPr/>
      </dsp:nvSpPr>
      <dsp:spPr>
        <a:xfrm>
          <a:off x="3292325" y="1572010"/>
          <a:ext cx="3250269" cy="2702604"/>
        </a:xfrm>
        <a:prstGeom prst="ellipse">
          <a:avLst/>
        </a:prstGeom>
        <a:solidFill>
          <a:schemeClr val="accent3">
            <a:alpha val="50000"/>
            <a:hueOff val="6750158"/>
            <a:satOff val="-10128"/>
            <a:lumOff val="-1647"/>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Middleton’s Sources</a:t>
          </a:r>
          <a:endParaRPr lang="en-US" sz="2800" kern="1200" dirty="0"/>
        </a:p>
      </dsp:txBody>
      <dsp:txXfrm>
        <a:off x="3768316" y="1967797"/>
        <a:ext cx="2298287" cy="1911030"/>
      </dsp:txXfrm>
    </dsp:sp>
    <dsp:sp modelId="{002E7D4E-DADD-4432-91C0-1DAA2C7DEC2E}">
      <dsp:nvSpPr>
        <dsp:cNvPr id="0" name=""/>
        <dsp:cNvSpPr/>
      </dsp:nvSpPr>
      <dsp:spPr>
        <a:xfrm>
          <a:off x="1241373" y="2742510"/>
          <a:ext cx="2437808" cy="1752012"/>
        </a:xfrm>
        <a:prstGeom prst="ellipse">
          <a:avLst/>
        </a:prstGeom>
        <a:solidFill>
          <a:schemeClr val="accent3">
            <a:alpha val="50000"/>
            <a:hueOff val="9000211"/>
            <a:satOff val="-13504"/>
            <a:lumOff val="-2196"/>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Other playwrights’ sources</a:t>
          </a:r>
          <a:endParaRPr lang="en-US" sz="2400" kern="1200" dirty="0"/>
        </a:p>
      </dsp:txBody>
      <dsp:txXfrm>
        <a:off x="1598382" y="2999086"/>
        <a:ext cx="1723790" cy="1238860"/>
      </dsp:txXfrm>
    </dsp:sp>
    <dsp:sp modelId="{F4194088-1C11-4BB3-A8FC-2069F8F8ADC8}">
      <dsp:nvSpPr>
        <dsp:cNvPr id="0" name=""/>
        <dsp:cNvSpPr/>
      </dsp:nvSpPr>
      <dsp:spPr>
        <a:xfrm>
          <a:off x="838202" y="990596"/>
          <a:ext cx="6737581" cy="4410247"/>
        </a:xfrm>
        <a:prstGeom prst="ellipse">
          <a:avLst/>
        </a:prstGeom>
        <a:solidFill>
          <a:schemeClr val="accent3">
            <a:alpha val="50000"/>
            <a:hueOff val="11250264"/>
            <a:satOff val="-16880"/>
            <a:lumOff val="-2745"/>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91440" tIns="91440" rIns="91440" bIns="91440" numCol="1" spcCol="1270" anchor="b" anchorCtr="0">
          <a:noAutofit/>
        </a:bodyPr>
        <a:lstStyle/>
        <a:p>
          <a:pPr lvl="0" algn="r" defTabSz="1066800">
            <a:lnSpc>
              <a:spcPct val="90000"/>
            </a:lnSpc>
            <a:spcBef>
              <a:spcPct val="0"/>
            </a:spcBef>
            <a:spcAft>
              <a:spcPct val="35000"/>
            </a:spcAft>
          </a:pPr>
          <a:r>
            <a:rPr lang="en-US" sz="2400" b="1" kern="1200" dirty="0" smtClean="0"/>
            <a:t>Shakespeare’s Sources</a:t>
          </a:r>
          <a:endParaRPr lang="en-US" sz="2400" b="1" kern="1200" dirty="0"/>
        </a:p>
      </dsp:txBody>
      <dsp:txXfrm>
        <a:off x="1824898" y="1636462"/>
        <a:ext cx="4764189" cy="31185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E27B13-3F5F-4F66-9F55-05EB41F00BCC}">
      <dsp:nvSpPr>
        <dsp:cNvPr id="0" name=""/>
        <dsp:cNvSpPr/>
      </dsp:nvSpPr>
      <dsp:spPr>
        <a:xfrm>
          <a:off x="120389" y="0"/>
          <a:ext cx="6749832" cy="4261210"/>
        </a:xfrm>
        <a:prstGeom prst="ellipse">
          <a:avLst/>
        </a:prstGeom>
        <a:solidFill>
          <a:schemeClr val="accent3">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137160" rIns="137160" bIns="137160" numCol="1" spcCol="1270" anchor="t" anchorCtr="0">
          <a:noAutofit/>
        </a:bodyPr>
        <a:lstStyle/>
        <a:p>
          <a:pPr lvl="0" algn="l" defTabSz="1600200">
            <a:lnSpc>
              <a:spcPct val="90000"/>
            </a:lnSpc>
            <a:spcBef>
              <a:spcPct val="0"/>
            </a:spcBef>
            <a:spcAft>
              <a:spcPct val="35000"/>
            </a:spcAft>
          </a:pPr>
          <a:r>
            <a:rPr lang="en-US" sz="3600" kern="1200" dirty="0" smtClean="0"/>
            <a:t>Popular Reading</a:t>
          </a:r>
          <a:br>
            <a:rPr lang="en-US" sz="3600" kern="1200" dirty="0" smtClean="0"/>
          </a:br>
          <a:r>
            <a:rPr lang="en-US" sz="3600" kern="1200" dirty="0" smtClean="0"/>
            <a:t>[“Bestsellers” of</a:t>
          </a:r>
          <a:br>
            <a:rPr lang="en-US" sz="3600" kern="1200" dirty="0" smtClean="0"/>
          </a:br>
          <a:r>
            <a:rPr lang="en-US" sz="3600" kern="1200" dirty="0" smtClean="0"/>
            <a:t>1580-1630]</a:t>
          </a:r>
        </a:p>
      </dsp:txBody>
      <dsp:txXfrm>
        <a:off x="1108879" y="624040"/>
        <a:ext cx="4772852" cy="3013130"/>
      </dsp:txXfrm>
    </dsp:sp>
    <dsp:sp modelId="{5AB306A8-3C4A-44C2-8AD4-BBAC61C44FB3}">
      <dsp:nvSpPr>
        <dsp:cNvPr id="0" name=""/>
        <dsp:cNvSpPr/>
      </dsp:nvSpPr>
      <dsp:spPr>
        <a:xfrm>
          <a:off x="4616186" y="0"/>
          <a:ext cx="2847080" cy="2847106"/>
        </a:xfrm>
        <a:prstGeom prst="ellipse">
          <a:avLst/>
        </a:prstGeom>
        <a:solidFill>
          <a:schemeClr val="accent3">
            <a:alpha val="50000"/>
            <a:hueOff val="2250053"/>
            <a:satOff val="-3376"/>
            <a:lumOff val="-549"/>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06680" tIns="106680" rIns="106680" bIns="106680" numCol="1" spcCol="1270" anchor="t" anchorCtr="0">
          <a:noAutofit/>
        </a:bodyPr>
        <a:lstStyle/>
        <a:p>
          <a:pPr lvl="0" algn="ctr" defTabSz="1244600">
            <a:lnSpc>
              <a:spcPct val="90000"/>
            </a:lnSpc>
            <a:spcBef>
              <a:spcPct val="0"/>
            </a:spcBef>
            <a:spcAft>
              <a:spcPct val="35000"/>
            </a:spcAft>
          </a:pPr>
          <a:r>
            <a:rPr lang="en-US" sz="2800" kern="1200" dirty="0" smtClean="0"/>
            <a:t>Jonson’s Sources</a:t>
          </a:r>
        </a:p>
      </dsp:txBody>
      <dsp:txXfrm>
        <a:off x="5033131" y="416949"/>
        <a:ext cx="2013190" cy="2013208"/>
      </dsp:txXfrm>
    </dsp:sp>
    <dsp:sp modelId="{51EB3962-D507-41B9-9A76-6EB939C62789}">
      <dsp:nvSpPr>
        <dsp:cNvPr id="0" name=""/>
        <dsp:cNvSpPr/>
      </dsp:nvSpPr>
      <dsp:spPr>
        <a:xfrm>
          <a:off x="5073393" y="1447790"/>
          <a:ext cx="2045562" cy="2094205"/>
        </a:xfrm>
        <a:prstGeom prst="ellipse">
          <a:avLst/>
        </a:prstGeom>
        <a:solidFill>
          <a:schemeClr val="accent3">
            <a:alpha val="50000"/>
            <a:hueOff val="4500106"/>
            <a:satOff val="-6752"/>
            <a:lumOff val="-1098"/>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91440" tIns="91440" rIns="0" bIns="91440" numCol="1" spcCol="1270" anchor="ctr" anchorCtr="0">
          <a:noAutofit/>
        </a:bodyPr>
        <a:lstStyle/>
        <a:p>
          <a:pPr lvl="0" algn="r" defTabSz="1066800">
            <a:lnSpc>
              <a:spcPct val="90000"/>
            </a:lnSpc>
            <a:spcBef>
              <a:spcPct val="0"/>
            </a:spcBef>
            <a:spcAft>
              <a:spcPct val="35000"/>
            </a:spcAft>
          </a:pPr>
          <a:r>
            <a:rPr lang="en-US" sz="2400" kern="1200" dirty="0" smtClean="0"/>
            <a:t>Marlowe’s Sources</a:t>
          </a:r>
          <a:endParaRPr lang="en-US" sz="2400" kern="1200" dirty="0"/>
        </a:p>
      </dsp:txBody>
      <dsp:txXfrm>
        <a:off x="5372959" y="1754479"/>
        <a:ext cx="1446430" cy="1480827"/>
      </dsp:txXfrm>
    </dsp:sp>
    <dsp:sp modelId="{89214D93-56C5-4CF8-8781-20A250327EBF}">
      <dsp:nvSpPr>
        <dsp:cNvPr id="0" name=""/>
        <dsp:cNvSpPr/>
      </dsp:nvSpPr>
      <dsp:spPr>
        <a:xfrm>
          <a:off x="3083987" y="2120951"/>
          <a:ext cx="2751402" cy="2374845"/>
        </a:xfrm>
        <a:prstGeom prst="ellipse">
          <a:avLst/>
        </a:prstGeom>
        <a:solidFill>
          <a:schemeClr val="accent3">
            <a:alpha val="50000"/>
            <a:hueOff val="6750158"/>
            <a:satOff val="-10128"/>
            <a:lumOff val="-1647"/>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Middleton’s Sources</a:t>
          </a:r>
          <a:endParaRPr lang="en-US" sz="2800" kern="1200" dirty="0"/>
        </a:p>
      </dsp:txBody>
      <dsp:txXfrm>
        <a:off x="3486920" y="2468739"/>
        <a:ext cx="1945536" cy="1679269"/>
      </dsp:txXfrm>
    </dsp:sp>
    <dsp:sp modelId="{002E7D4E-DADD-4432-91C0-1DAA2C7DEC2E}">
      <dsp:nvSpPr>
        <dsp:cNvPr id="0" name=""/>
        <dsp:cNvSpPr/>
      </dsp:nvSpPr>
      <dsp:spPr>
        <a:xfrm>
          <a:off x="1415787" y="2514596"/>
          <a:ext cx="2394276" cy="1720726"/>
        </a:xfrm>
        <a:prstGeom prst="ellipse">
          <a:avLst/>
        </a:prstGeom>
        <a:solidFill>
          <a:schemeClr val="accent3">
            <a:alpha val="50000"/>
            <a:hueOff val="9000211"/>
            <a:satOff val="-13504"/>
            <a:lumOff val="-2196"/>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Other playwrights’ sources</a:t>
          </a:r>
          <a:endParaRPr lang="en-US" sz="2400" kern="1200" dirty="0"/>
        </a:p>
      </dsp:txBody>
      <dsp:txXfrm>
        <a:off x="1766421" y="2766590"/>
        <a:ext cx="1693008" cy="1216738"/>
      </dsp:txXfrm>
    </dsp:sp>
    <dsp:sp modelId="{F4194088-1C11-4BB3-A8FC-2069F8F8ADC8}">
      <dsp:nvSpPr>
        <dsp:cNvPr id="0" name=""/>
        <dsp:cNvSpPr/>
      </dsp:nvSpPr>
      <dsp:spPr>
        <a:xfrm>
          <a:off x="6228561" y="3581405"/>
          <a:ext cx="1740423" cy="1459684"/>
        </a:xfrm>
        <a:prstGeom prst="ellipse">
          <a:avLst/>
        </a:prstGeom>
        <a:solidFill>
          <a:schemeClr val="accent3">
            <a:alpha val="50000"/>
            <a:hueOff val="11250264"/>
            <a:satOff val="-16880"/>
            <a:lumOff val="-2745"/>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smtClean="0"/>
            <a:t>Shakes-peare’sSources</a:t>
          </a:r>
          <a:endParaRPr lang="en-US" sz="2400" b="1" kern="1200" dirty="0"/>
        </a:p>
      </dsp:txBody>
      <dsp:txXfrm>
        <a:off x="6483440" y="3795171"/>
        <a:ext cx="1230665" cy="10321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8D6E07-EF29-45E2-AAEE-A1A5F9CC9EBC}">
      <dsp:nvSpPr>
        <dsp:cNvPr id="0" name=""/>
        <dsp:cNvSpPr/>
      </dsp:nvSpPr>
      <dsp:spPr>
        <a:xfrm>
          <a:off x="1066801" y="533404"/>
          <a:ext cx="1904997" cy="1856786"/>
        </a:xfrm>
        <a:prstGeom prst="ellipse">
          <a:avLst/>
        </a:prstGeom>
        <a:solidFill>
          <a:schemeClr val="accent1">
            <a:alpha val="50000"/>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tx1"/>
        </a:fontRef>
      </dsp:style>
    </dsp:sp>
    <dsp:sp modelId="{3AA80B3F-BA5F-4B19-9679-E88A6D65E717}">
      <dsp:nvSpPr>
        <dsp:cNvPr id="0" name=""/>
        <dsp:cNvSpPr/>
      </dsp:nvSpPr>
      <dsp:spPr>
        <a:xfrm>
          <a:off x="1433703" y="820624"/>
          <a:ext cx="1171194" cy="677907"/>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sp3d extrusionH="28000" prstMaterial="matte"/>
        </a:bodyPr>
        <a:lstStyle/>
        <a:p>
          <a:pPr lvl="0" algn="ctr" defTabSz="800100">
            <a:lnSpc>
              <a:spcPct val="90000"/>
            </a:lnSpc>
            <a:spcBef>
              <a:spcPct val="0"/>
            </a:spcBef>
            <a:spcAft>
              <a:spcPct val="35000"/>
            </a:spcAft>
          </a:pPr>
          <a:r>
            <a:rPr lang="en-US" sz="1800" kern="1200" dirty="0" smtClean="0"/>
            <a:t>Shakespeare</a:t>
          </a:r>
          <a:endParaRPr lang="en-US" sz="1800" kern="1200" dirty="0"/>
        </a:p>
      </dsp:txBody>
      <dsp:txXfrm>
        <a:off x="1433703" y="820624"/>
        <a:ext cx="1171194" cy="677907"/>
      </dsp:txXfrm>
    </dsp:sp>
    <dsp:sp modelId="{6CD3A77A-9BF8-47BD-A55F-1CC40E3F3F5F}">
      <dsp:nvSpPr>
        <dsp:cNvPr id="0" name=""/>
        <dsp:cNvSpPr/>
      </dsp:nvSpPr>
      <dsp:spPr>
        <a:xfrm>
          <a:off x="2127473" y="1043107"/>
          <a:ext cx="1911126" cy="1852495"/>
        </a:xfrm>
        <a:prstGeom prst="ellipse">
          <a:avLst/>
        </a:prstGeom>
        <a:solidFill>
          <a:schemeClr val="accent1">
            <a:alpha val="50000"/>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tx1"/>
        </a:fontRef>
      </dsp:style>
    </dsp:sp>
    <dsp:sp modelId="{4F7A19BE-241B-404A-A5AF-60B5766B77E4}">
      <dsp:nvSpPr>
        <dsp:cNvPr id="0" name=""/>
        <dsp:cNvSpPr/>
      </dsp:nvSpPr>
      <dsp:spPr>
        <a:xfrm>
          <a:off x="2988564" y="1714885"/>
          <a:ext cx="1050036" cy="73560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sp3d extrusionH="28000" prstMaterial="matte"/>
        </a:bodyPr>
        <a:lstStyle/>
        <a:p>
          <a:pPr lvl="0" algn="l" defTabSz="800100">
            <a:lnSpc>
              <a:spcPct val="90000"/>
            </a:lnSpc>
            <a:spcBef>
              <a:spcPct val="0"/>
            </a:spcBef>
            <a:spcAft>
              <a:spcPct val="35000"/>
            </a:spcAft>
          </a:pPr>
          <a:r>
            <a:rPr lang="en-US" sz="1800" kern="1200" dirty="0" smtClean="0"/>
            <a:t>Jonson</a:t>
          </a:r>
          <a:endParaRPr lang="en-US" sz="1800" kern="1200" dirty="0"/>
        </a:p>
      </dsp:txBody>
      <dsp:txXfrm>
        <a:off x="2988564" y="1714885"/>
        <a:ext cx="1050036" cy="735602"/>
      </dsp:txXfrm>
    </dsp:sp>
    <dsp:sp modelId="{9A930466-D61F-488D-A03B-6CC3C6AC6D78}">
      <dsp:nvSpPr>
        <dsp:cNvPr id="0" name=""/>
        <dsp:cNvSpPr/>
      </dsp:nvSpPr>
      <dsp:spPr>
        <a:xfrm>
          <a:off x="1905002" y="2362198"/>
          <a:ext cx="1428745" cy="1428755"/>
        </a:xfrm>
        <a:prstGeom prst="ellipse">
          <a:avLst/>
        </a:prstGeom>
        <a:solidFill>
          <a:schemeClr val="accent1">
            <a:alpha val="50000"/>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tx1"/>
        </a:fontRef>
      </dsp:style>
    </dsp:sp>
    <dsp:sp modelId="{1C379F91-A05F-4AFA-8739-331804F815C5}">
      <dsp:nvSpPr>
        <dsp:cNvPr id="0" name=""/>
        <dsp:cNvSpPr/>
      </dsp:nvSpPr>
      <dsp:spPr>
        <a:xfrm>
          <a:off x="2133597" y="2743200"/>
          <a:ext cx="1050036" cy="73560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sp3d extrusionH="28000" prstMaterial="matte"/>
        </a:bodyPr>
        <a:lstStyle/>
        <a:p>
          <a:pPr lvl="0" algn="ctr" defTabSz="800100">
            <a:lnSpc>
              <a:spcPct val="90000"/>
            </a:lnSpc>
            <a:spcBef>
              <a:spcPct val="0"/>
            </a:spcBef>
            <a:spcAft>
              <a:spcPct val="35000"/>
            </a:spcAft>
          </a:pPr>
          <a:r>
            <a:rPr lang="en-US" sz="1800" kern="1200" dirty="0" smtClean="0"/>
            <a:t>Others</a:t>
          </a:r>
          <a:endParaRPr lang="en-US" sz="1800" kern="1200" dirty="0"/>
        </a:p>
      </dsp:txBody>
      <dsp:txXfrm>
        <a:off x="2133597" y="2743200"/>
        <a:ext cx="1050036" cy="735602"/>
      </dsp:txXfrm>
    </dsp:sp>
    <dsp:sp modelId="{CDBEA8EF-5163-407C-B5C8-42AC00A84B8C}">
      <dsp:nvSpPr>
        <dsp:cNvPr id="0" name=""/>
        <dsp:cNvSpPr/>
      </dsp:nvSpPr>
      <dsp:spPr>
        <a:xfrm>
          <a:off x="914399" y="2133603"/>
          <a:ext cx="1581152" cy="1619236"/>
        </a:xfrm>
        <a:prstGeom prst="ellipse">
          <a:avLst/>
        </a:prstGeom>
        <a:solidFill>
          <a:schemeClr val="accent1">
            <a:alpha val="50000"/>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tx1"/>
        </a:fontRef>
      </dsp:style>
    </dsp:sp>
    <dsp:sp modelId="{708AA0C6-5A73-413C-BB3D-E2B4E0B81863}">
      <dsp:nvSpPr>
        <dsp:cNvPr id="0" name=""/>
        <dsp:cNvSpPr/>
      </dsp:nvSpPr>
      <dsp:spPr>
        <a:xfrm>
          <a:off x="1219203" y="2514597"/>
          <a:ext cx="1050036" cy="73560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sp3d extrusionH="28000" prstMaterial="matte"/>
        </a:bodyPr>
        <a:lstStyle/>
        <a:p>
          <a:pPr lvl="0" algn="ctr" defTabSz="800100">
            <a:lnSpc>
              <a:spcPct val="90000"/>
            </a:lnSpc>
            <a:spcBef>
              <a:spcPct val="0"/>
            </a:spcBef>
            <a:spcAft>
              <a:spcPct val="35000"/>
            </a:spcAft>
          </a:pPr>
          <a:r>
            <a:rPr lang="en-US" sz="1800" kern="1200" dirty="0" smtClean="0"/>
            <a:t>Marlowe</a:t>
          </a:r>
          <a:endParaRPr lang="en-US" sz="1800" kern="1200" dirty="0"/>
        </a:p>
      </dsp:txBody>
      <dsp:txXfrm>
        <a:off x="1219203" y="2514597"/>
        <a:ext cx="1050036" cy="735602"/>
      </dsp:txXfrm>
    </dsp:sp>
    <dsp:sp modelId="{6BBAFC34-D414-4CB6-9731-5751DDC96B70}">
      <dsp:nvSpPr>
        <dsp:cNvPr id="0" name=""/>
        <dsp:cNvSpPr/>
      </dsp:nvSpPr>
      <dsp:spPr>
        <a:xfrm>
          <a:off x="0" y="1200158"/>
          <a:ext cx="1924059" cy="1771642"/>
        </a:xfrm>
        <a:prstGeom prst="ellipse">
          <a:avLst/>
        </a:prstGeom>
        <a:solidFill>
          <a:schemeClr val="accent1">
            <a:alpha val="50000"/>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tx1"/>
        </a:fontRef>
      </dsp:style>
    </dsp:sp>
    <dsp:sp modelId="{E60AB6E4-F6E3-411F-BC33-7796C2F2BDF1}">
      <dsp:nvSpPr>
        <dsp:cNvPr id="0" name=""/>
        <dsp:cNvSpPr/>
      </dsp:nvSpPr>
      <dsp:spPr>
        <a:xfrm>
          <a:off x="380995" y="1752600"/>
          <a:ext cx="1050036" cy="73560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sp3d extrusionH="28000" prstMaterial="matte"/>
        </a:bodyPr>
        <a:lstStyle/>
        <a:p>
          <a:pPr lvl="0" algn="ctr" defTabSz="800100">
            <a:lnSpc>
              <a:spcPct val="90000"/>
            </a:lnSpc>
            <a:spcBef>
              <a:spcPct val="0"/>
            </a:spcBef>
            <a:spcAft>
              <a:spcPct val="35000"/>
            </a:spcAft>
          </a:pPr>
          <a:r>
            <a:rPr lang="en-US" sz="1800" kern="1200" dirty="0" smtClean="0"/>
            <a:t>Middleton</a:t>
          </a:r>
          <a:endParaRPr lang="en-US" sz="1800" kern="1200" dirty="0"/>
        </a:p>
      </dsp:txBody>
      <dsp:txXfrm>
        <a:off x="380995" y="1752600"/>
        <a:ext cx="1050036" cy="7356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239049-41F3-41AE-944F-CF090D2AA55B}">
      <dsp:nvSpPr>
        <dsp:cNvPr id="0" name=""/>
        <dsp:cNvSpPr/>
      </dsp:nvSpPr>
      <dsp:spPr>
        <a:xfrm>
          <a:off x="1828796" y="12"/>
          <a:ext cx="2576706" cy="2576706"/>
        </a:xfrm>
        <a:prstGeom prst="ellipse">
          <a:avLst/>
        </a:prstGeom>
        <a:solidFill>
          <a:schemeClr val="accent4">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l" defTabSz="977900">
            <a:lnSpc>
              <a:spcPct val="90000"/>
            </a:lnSpc>
            <a:spcBef>
              <a:spcPct val="0"/>
            </a:spcBef>
            <a:spcAft>
              <a:spcPct val="35000"/>
            </a:spcAft>
          </a:pPr>
          <a:r>
            <a:rPr lang="en-US" sz="2200" kern="1200" dirty="0" smtClean="0"/>
            <a:t>Shakespeare</a:t>
          </a:r>
        </a:p>
        <a:p>
          <a:pPr lvl="0" algn="l" defTabSz="977900">
            <a:lnSpc>
              <a:spcPct val="90000"/>
            </a:lnSpc>
            <a:spcBef>
              <a:spcPct val="0"/>
            </a:spcBef>
            <a:spcAft>
              <a:spcPct val="35000"/>
            </a:spcAft>
          </a:pPr>
          <a:r>
            <a:rPr lang="en-US" sz="2200" kern="1200" dirty="0" smtClean="0"/>
            <a:t>Sources</a:t>
          </a:r>
          <a:endParaRPr lang="en-US" sz="2200" kern="1200" dirty="0"/>
        </a:p>
      </dsp:txBody>
      <dsp:txXfrm>
        <a:off x="2188607" y="303861"/>
        <a:ext cx="1485668" cy="1969008"/>
      </dsp:txXfrm>
    </dsp:sp>
    <dsp:sp modelId="{27573B47-1A3F-4D89-8D24-B04A56F49963}">
      <dsp:nvSpPr>
        <dsp:cNvPr id="0" name=""/>
        <dsp:cNvSpPr/>
      </dsp:nvSpPr>
      <dsp:spPr>
        <a:xfrm>
          <a:off x="3276598" y="12"/>
          <a:ext cx="2576706" cy="2576706"/>
        </a:xfrm>
        <a:prstGeom prst="ellipse">
          <a:avLst/>
        </a:prstGeom>
        <a:solidFill>
          <a:schemeClr val="accent4">
            <a:alpha val="50000"/>
            <a:hueOff val="-4464770"/>
            <a:satOff val="26899"/>
            <a:lumOff val="2156"/>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r" defTabSz="977900">
            <a:lnSpc>
              <a:spcPct val="90000"/>
            </a:lnSpc>
            <a:spcBef>
              <a:spcPct val="0"/>
            </a:spcBef>
            <a:spcAft>
              <a:spcPct val="35000"/>
            </a:spcAft>
          </a:pPr>
          <a:r>
            <a:rPr lang="en-US" sz="2200" kern="1200" dirty="0" smtClean="0"/>
            <a:t>Middleton</a:t>
          </a:r>
        </a:p>
        <a:p>
          <a:pPr lvl="0" algn="r" defTabSz="977900">
            <a:lnSpc>
              <a:spcPct val="90000"/>
            </a:lnSpc>
            <a:spcBef>
              <a:spcPct val="0"/>
            </a:spcBef>
            <a:spcAft>
              <a:spcPct val="35000"/>
            </a:spcAft>
          </a:pPr>
          <a:r>
            <a:rPr lang="en-US" sz="2200" kern="1200" dirty="0" smtClean="0"/>
            <a:t>Sources</a:t>
          </a:r>
          <a:endParaRPr lang="en-US" sz="2200" kern="1200" dirty="0"/>
        </a:p>
      </dsp:txBody>
      <dsp:txXfrm>
        <a:off x="4007825" y="303861"/>
        <a:ext cx="1485668" cy="1969008"/>
      </dsp:txXfrm>
    </dsp:sp>
  </dsp:spTree>
</dsp:drawing>
</file>

<file path=ppt/diagrams/layout1.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2.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3.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D32DCC-7A98-4CB7-A4C1-D72CC39CB1A8}" type="datetimeFigureOut">
              <a:rPr lang="en-US" smtClean="0"/>
              <a:t>2/26/2013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46A525-18C0-4CF7-A90F-0E378E8BA4DA}" type="slidenum">
              <a:rPr lang="en-US" smtClean="0"/>
              <a:t>‹#›</a:t>
            </a:fld>
            <a:endParaRPr lang="en-US" dirty="0"/>
          </a:p>
        </p:txBody>
      </p:sp>
    </p:spTree>
    <p:extLst>
      <p:ext uri="{BB962C8B-B14F-4D97-AF65-F5344CB8AC3E}">
        <p14:creationId xmlns:p14="http://schemas.microsoft.com/office/powerpoint/2010/main" val="384293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46A525-18C0-4CF7-A90F-0E378E8BA4DA}" type="slidenum">
              <a:rPr lang="en-US" smtClean="0"/>
              <a:t>1</a:t>
            </a:fld>
            <a:endParaRPr lang="en-US" dirty="0"/>
          </a:p>
        </p:txBody>
      </p:sp>
    </p:spTree>
    <p:extLst>
      <p:ext uri="{BB962C8B-B14F-4D97-AF65-F5344CB8AC3E}">
        <p14:creationId xmlns:p14="http://schemas.microsoft.com/office/powerpoint/2010/main" val="212108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46A525-18C0-4CF7-A90F-0E378E8BA4DA}" type="slidenum">
              <a:rPr lang="en-US" smtClean="0"/>
              <a:t>2</a:t>
            </a:fld>
            <a:endParaRPr lang="en-US" dirty="0"/>
          </a:p>
        </p:txBody>
      </p:sp>
    </p:spTree>
    <p:extLst>
      <p:ext uri="{BB962C8B-B14F-4D97-AF65-F5344CB8AC3E}">
        <p14:creationId xmlns:p14="http://schemas.microsoft.com/office/powerpoint/2010/main" val="212108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46A525-18C0-4CF7-A90F-0E378E8BA4DA}" type="slidenum">
              <a:rPr lang="en-US" smtClean="0"/>
              <a:t>3</a:t>
            </a:fld>
            <a:endParaRPr lang="en-US" dirty="0"/>
          </a:p>
        </p:txBody>
      </p:sp>
    </p:spTree>
    <p:extLst>
      <p:ext uri="{BB962C8B-B14F-4D97-AF65-F5344CB8AC3E}">
        <p14:creationId xmlns:p14="http://schemas.microsoft.com/office/powerpoint/2010/main" val="212108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77021C-9BAB-4170-AD36-054F57997F9B}" type="datetimeFigureOut">
              <a:rPr lang="en-US" smtClean="0"/>
              <a:t>2/26/2013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83816D-E75E-41F1-8ADE-9333BD34F121}" type="slidenum">
              <a:rPr lang="en-US" smtClean="0"/>
              <a:t>‹#›</a:t>
            </a:fld>
            <a:endParaRPr lang="en-US" dirty="0"/>
          </a:p>
        </p:txBody>
      </p:sp>
    </p:spTree>
    <p:extLst>
      <p:ext uri="{BB962C8B-B14F-4D97-AF65-F5344CB8AC3E}">
        <p14:creationId xmlns:p14="http://schemas.microsoft.com/office/powerpoint/2010/main" val="1349104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77021C-9BAB-4170-AD36-054F57997F9B}" type="datetimeFigureOut">
              <a:rPr lang="en-US" smtClean="0"/>
              <a:t>2/26/2013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83816D-E75E-41F1-8ADE-9333BD34F121}" type="slidenum">
              <a:rPr lang="en-US" smtClean="0"/>
              <a:t>‹#›</a:t>
            </a:fld>
            <a:endParaRPr lang="en-US" dirty="0"/>
          </a:p>
        </p:txBody>
      </p:sp>
    </p:spTree>
    <p:extLst>
      <p:ext uri="{BB962C8B-B14F-4D97-AF65-F5344CB8AC3E}">
        <p14:creationId xmlns:p14="http://schemas.microsoft.com/office/powerpoint/2010/main" val="1498329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77021C-9BAB-4170-AD36-054F57997F9B}" type="datetimeFigureOut">
              <a:rPr lang="en-US" smtClean="0"/>
              <a:t>2/26/2013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83816D-E75E-41F1-8ADE-9333BD34F121}" type="slidenum">
              <a:rPr lang="en-US" smtClean="0"/>
              <a:t>‹#›</a:t>
            </a:fld>
            <a:endParaRPr lang="en-US" dirty="0"/>
          </a:p>
        </p:txBody>
      </p:sp>
    </p:spTree>
    <p:extLst>
      <p:ext uri="{BB962C8B-B14F-4D97-AF65-F5344CB8AC3E}">
        <p14:creationId xmlns:p14="http://schemas.microsoft.com/office/powerpoint/2010/main" val="1464665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77021C-9BAB-4170-AD36-054F57997F9B}" type="datetimeFigureOut">
              <a:rPr lang="en-US" smtClean="0"/>
              <a:t>2/26/2013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83816D-E75E-41F1-8ADE-9333BD34F121}" type="slidenum">
              <a:rPr lang="en-US" smtClean="0"/>
              <a:t>‹#›</a:t>
            </a:fld>
            <a:endParaRPr lang="en-US" dirty="0"/>
          </a:p>
        </p:txBody>
      </p:sp>
    </p:spTree>
    <p:extLst>
      <p:ext uri="{BB962C8B-B14F-4D97-AF65-F5344CB8AC3E}">
        <p14:creationId xmlns:p14="http://schemas.microsoft.com/office/powerpoint/2010/main" val="3068418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77021C-9BAB-4170-AD36-054F57997F9B}" type="datetimeFigureOut">
              <a:rPr lang="en-US" smtClean="0"/>
              <a:t>2/26/2013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83816D-E75E-41F1-8ADE-9333BD34F121}" type="slidenum">
              <a:rPr lang="en-US" smtClean="0"/>
              <a:t>‹#›</a:t>
            </a:fld>
            <a:endParaRPr lang="en-US" dirty="0"/>
          </a:p>
        </p:txBody>
      </p:sp>
    </p:spTree>
    <p:extLst>
      <p:ext uri="{BB962C8B-B14F-4D97-AF65-F5344CB8AC3E}">
        <p14:creationId xmlns:p14="http://schemas.microsoft.com/office/powerpoint/2010/main" val="2798955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77021C-9BAB-4170-AD36-054F57997F9B}" type="datetimeFigureOut">
              <a:rPr lang="en-US" smtClean="0"/>
              <a:t>2/26/2013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83816D-E75E-41F1-8ADE-9333BD34F121}" type="slidenum">
              <a:rPr lang="en-US" smtClean="0"/>
              <a:t>‹#›</a:t>
            </a:fld>
            <a:endParaRPr lang="en-US" dirty="0"/>
          </a:p>
        </p:txBody>
      </p:sp>
    </p:spTree>
    <p:extLst>
      <p:ext uri="{BB962C8B-B14F-4D97-AF65-F5344CB8AC3E}">
        <p14:creationId xmlns:p14="http://schemas.microsoft.com/office/powerpoint/2010/main" val="230271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77021C-9BAB-4170-AD36-054F57997F9B}" type="datetimeFigureOut">
              <a:rPr lang="en-US" smtClean="0"/>
              <a:t>2/26/2013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683816D-E75E-41F1-8ADE-9333BD34F121}" type="slidenum">
              <a:rPr lang="en-US" smtClean="0"/>
              <a:t>‹#›</a:t>
            </a:fld>
            <a:endParaRPr lang="en-US" dirty="0"/>
          </a:p>
        </p:txBody>
      </p:sp>
    </p:spTree>
    <p:extLst>
      <p:ext uri="{BB962C8B-B14F-4D97-AF65-F5344CB8AC3E}">
        <p14:creationId xmlns:p14="http://schemas.microsoft.com/office/powerpoint/2010/main" val="2954985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77021C-9BAB-4170-AD36-054F57997F9B}" type="datetimeFigureOut">
              <a:rPr lang="en-US" smtClean="0"/>
              <a:t>2/26/2013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683816D-E75E-41F1-8ADE-9333BD34F121}" type="slidenum">
              <a:rPr lang="en-US" smtClean="0"/>
              <a:t>‹#›</a:t>
            </a:fld>
            <a:endParaRPr lang="en-US" dirty="0"/>
          </a:p>
        </p:txBody>
      </p:sp>
    </p:spTree>
    <p:extLst>
      <p:ext uri="{BB962C8B-B14F-4D97-AF65-F5344CB8AC3E}">
        <p14:creationId xmlns:p14="http://schemas.microsoft.com/office/powerpoint/2010/main" val="2922443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77021C-9BAB-4170-AD36-054F57997F9B}" type="datetimeFigureOut">
              <a:rPr lang="en-US" smtClean="0"/>
              <a:t>2/26/2013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683816D-E75E-41F1-8ADE-9333BD34F121}" type="slidenum">
              <a:rPr lang="en-US" smtClean="0"/>
              <a:t>‹#›</a:t>
            </a:fld>
            <a:endParaRPr lang="en-US" dirty="0"/>
          </a:p>
        </p:txBody>
      </p:sp>
    </p:spTree>
    <p:extLst>
      <p:ext uri="{BB962C8B-B14F-4D97-AF65-F5344CB8AC3E}">
        <p14:creationId xmlns:p14="http://schemas.microsoft.com/office/powerpoint/2010/main" val="2056376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77021C-9BAB-4170-AD36-054F57997F9B}" type="datetimeFigureOut">
              <a:rPr lang="en-US" smtClean="0"/>
              <a:t>2/26/2013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83816D-E75E-41F1-8ADE-9333BD34F121}" type="slidenum">
              <a:rPr lang="en-US" smtClean="0"/>
              <a:t>‹#›</a:t>
            </a:fld>
            <a:endParaRPr lang="en-US" dirty="0"/>
          </a:p>
        </p:txBody>
      </p:sp>
    </p:spTree>
    <p:extLst>
      <p:ext uri="{BB962C8B-B14F-4D97-AF65-F5344CB8AC3E}">
        <p14:creationId xmlns:p14="http://schemas.microsoft.com/office/powerpoint/2010/main" val="1434456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77021C-9BAB-4170-AD36-054F57997F9B}" type="datetimeFigureOut">
              <a:rPr lang="en-US" smtClean="0"/>
              <a:t>2/26/2013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83816D-E75E-41F1-8ADE-9333BD34F121}" type="slidenum">
              <a:rPr lang="en-US" smtClean="0"/>
              <a:t>‹#›</a:t>
            </a:fld>
            <a:endParaRPr lang="en-US" dirty="0"/>
          </a:p>
        </p:txBody>
      </p:sp>
    </p:spTree>
    <p:extLst>
      <p:ext uri="{BB962C8B-B14F-4D97-AF65-F5344CB8AC3E}">
        <p14:creationId xmlns:p14="http://schemas.microsoft.com/office/powerpoint/2010/main" val="361421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77021C-9BAB-4170-AD36-054F57997F9B}" type="datetimeFigureOut">
              <a:rPr lang="en-US" smtClean="0"/>
              <a:t>2/26/2013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83816D-E75E-41F1-8ADE-9333BD34F121}" type="slidenum">
              <a:rPr lang="en-US" smtClean="0"/>
              <a:t>‹#›</a:t>
            </a:fld>
            <a:endParaRPr lang="en-US" dirty="0"/>
          </a:p>
        </p:txBody>
      </p:sp>
    </p:spTree>
    <p:extLst>
      <p:ext uri="{BB962C8B-B14F-4D97-AF65-F5344CB8AC3E}">
        <p14:creationId xmlns:p14="http://schemas.microsoft.com/office/powerpoint/2010/main" val="2591852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chart" Target="../charts/chart1.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288608411"/>
              </p:ext>
            </p:extLst>
          </p:nvPr>
        </p:nvGraphicFramePr>
        <p:xfrm>
          <a:off x="381000" y="228600"/>
          <a:ext cx="83820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4"/>
          <p:cNvSpPr>
            <a:spLocks noGrp="1"/>
          </p:cNvSpPr>
          <p:nvPr>
            <p:ph type="ftr" sz="quarter" idx="11"/>
          </p:nvPr>
        </p:nvSpPr>
        <p:spPr>
          <a:xfrm>
            <a:off x="304800" y="5867400"/>
            <a:ext cx="8610600" cy="549275"/>
          </a:xfrm>
        </p:spPr>
        <p:txBody>
          <a:bodyPr/>
          <a:lstStyle/>
          <a:p>
            <a:r>
              <a:rPr lang="en-US" sz="3200" b="1" dirty="0" smtClean="0">
                <a:solidFill>
                  <a:schemeClr val="tx1"/>
                </a:solidFill>
              </a:rPr>
              <a:t>What if this is how Shakespeare's sources look compared to popular reading habits and the sources of other playwrights?</a:t>
            </a:r>
            <a:endParaRPr lang="en-US" sz="3200" b="1" dirty="0">
              <a:solidFill>
                <a:schemeClr val="tx1"/>
              </a:solidFill>
            </a:endParaRPr>
          </a:p>
        </p:txBody>
      </p:sp>
    </p:spTree>
    <p:extLst>
      <p:ext uri="{BB962C8B-B14F-4D97-AF65-F5344CB8AC3E}">
        <p14:creationId xmlns:p14="http://schemas.microsoft.com/office/powerpoint/2010/main" val="29643383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Digital Needs</a:t>
            </a:r>
            <a:endParaRPr lang="en-US" dirty="0"/>
          </a:p>
        </p:txBody>
      </p:sp>
      <p:sp>
        <p:nvSpPr>
          <p:cNvPr id="6" name="Content Placeholder 5"/>
          <p:cNvSpPr>
            <a:spLocks noGrp="1"/>
          </p:cNvSpPr>
          <p:nvPr>
            <p:ph idx="1"/>
          </p:nvPr>
        </p:nvSpPr>
        <p:spPr/>
        <p:txBody>
          <a:bodyPr>
            <a:normAutofit fontScale="92500" lnSpcReduction="20000"/>
          </a:bodyPr>
          <a:lstStyle/>
          <a:p>
            <a:r>
              <a:rPr lang="en-US" dirty="0"/>
              <a:t>Relational search engine with early modern texts tagged by which author used them and which parts were used</a:t>
            </a:r>
          </a:p>
          <a:p>
            <a:r>
              <a:rPr lang="en-US" dirty="0"/>
              <a:t>Should be searchable in two major ways:</a:t>
            </a:r>
          </a:p>
          <a:p>
            <a:pPr lvl="1"/>
            <a:r>
              <a:rPr lang="en-US" dirty="0"/>
              <a:t>by author: </a:t>
            </a:r>
            <a:r>
              <a:rPr lang="en-US" dirty="0" smtClean="0"/>
              <a:t>users </a:t>
            </a:r>
            <a:r>
              <a:rPr lang="en-US" dirty="0"/>
              <a:t>will search by "popular AND Shakespeare," or "Shakespeare AND Middleton," or "Shakespeare only," "Middleton AND Jonson," "Jonson AND popular," etc.</a:t>
            </a:r>
          </a:p>
          <a:p>
            <a:pPr lvl="1"/>
            <a:r>
              <a:rPr lang="en-US" dirty="0"/>
              <a:t>by text: one could pull up Golding's 1567 translation of Ovid, or the Geneva Bible, for instance, and see all the authors associated with it (and the text itself highlighted with the bits the authors took from it).</a:t>
            </a:r>
          </a:p>
          <a:p>
            <a:endParaRPr lang="en-US" dirty="0"/>
          </a:p>
        </p:txBody>
      </p:sp>
    </p:spTree>
    <p:extLst>
      <p:ext uri="{BB962C8B-B14F-4D97-AF65-F5344CB8AC3E}">
        <p14:creationId xmlns:p14="http://schemas.microsoft.com/office/powerpoint/2010/main" val="8647415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Very general concept sitemap:</a:t>
            </a:r>
            <a:endParaRPr lang="en-US" dirty="0"/>
          </a:p>
        </p:txBody>
      </p:sp>
      <p:sp>
        <p:nvSpPr>
          <p:cNvPr id="3" name="Content Placeholder 2"/>
          <p:cNvSpPr>
            <a:spLocks noGrp="1"/>
          </p:cNvSpPr>
          <p:nvPr>
            <p:ph idx="1"/>
          </p:nvPr>
        </p:nvSpPr>
        <p:spPr/>
        <p:txBody>
          <a:bodyPr/>
          <a:lstStyle/>
          <a:p>
            <a:endParaRPr lang="en-US" dirty="0"/>
          </a:p>
        </p:txBody>
      </p:sp>
      <p:pic>
        <p:nvPicPr>
          <p:cNvPr id="2050" name="Picture 2" descr="C:\Users\Arlynda\Desktop\Digital Humanities Project\proj-map-v2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219200"/>
            <a:ext cx="8305800" cy="49397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90715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en-US" dirty="0" smtClean="0"/>
              <a:t>Example: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56136787"/>
              </p:ext>
            </p:extLst>
          </p:nvPr>
        </p:nvGraphicFramePr>
        <p:xfrm>
          <a:off x="457200" y="990600"/>
          <a:ext cx="8229600" cy="259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8" name="Straight Arrow Connector 7"/>
          <p:cNvCxnSpPr/>
          <p:nvPr/>
        </p:nvCxnSpPr>
        <p:spPr>
          <a:xfrm flipH="1">
            <a:off x="1600200" y="3048000"/>
            <a:ext cx="12192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267200" y="3048000"/>
            <a:ext cx="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5410200" y="3048000"/>
            <a:ext cx="114300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81000" y="4419600"/>
            <a:ext cx="2286000" cy="1200329"/>
          </a:xfrm>
          <a:prstGeom prst="rect">
            <a:avLst/>
          </a:prstGeom>
          <a:noFill/>
        </p:spPr>
        <p:txBody>
          <a:bodyPr wrap="square" rtlCol="0">
            <a:spAutoFit/>
          </a:bodyPr>
          <a:lstStyle/>
          <a:p>
            <a:r>
              <a:rPr lang="en-US" dirty="0" smtClean="0"/>
              <a:t>Shakespeare </a:t>
            </a:r>
            <a:r>
              <a:rPr lang="en-US" dirty="0" smtClean="0"/>
              <a:t>Only:</a:t>
            </a:r>
          </a:p>
          <a:p>
            <a:r>
              <a:rPr lang="en-US" dirty="0" smtClean="0"/>
              <a:t>Bishop’s Bible</a:t>
            </a:r>
          </a:p>
          <a:p>
            <a:r>
              <a:rPr lang="en-US" dirty="0" smtClean="0"/>
              <a:t>Ovid, </a:t>
            </a:r>
            <a:r>
              <a:rPr lang="en-US" i="1" dirty="0" smtClean="0"/>
              <a:t>Metamorphoses</a:t>
            </a:r>
          </a:p>
          <a:p>
            <a:r>
              <a:rPr lang="en-US" dirty="0" smtClean="0"/>
              <a:t>Etc.</a:t>
            </a:r>
            <a:endParaRPr lang="en-US" dirty="0" smtClean="0"/>
          </a:p>
        </p:txBody>
      </p:sp>
      <p:sp>
        <p:nvSpPr>
          <p:cNvPr id="18" name="TextBox 17"/>
          <p:cNvSpPr txBox="1"/>
          <p:nvPr/>
        </p:nvSpPr>
        <p:spPr>
          <a:xfrm>
            <a:off x="3505200" y="4442691"/>
            <a:ext cx="1524000" cy="1754326"/>
          </a:xfrm>
          <a:prstGeom prst="rect">
            <a:avLst/>
          </a:prstGeom>
          <a:noFill/>
        </p:spPr>
        <p:txBody>
          <a:bodyPr wrap="square" rtlCol="0">
            <a:spAutoFit/>
          </a:bodyPr>
          <a:lstStyle/>
          <a:p>
            <a:r>
              <a:rPr lang="en-US" dirty="0" smtClean="0"/>
              <a:t>Shared:</a:t>
            </a:r>
          </a:p>
          <a:p>
            <a:r>
              <a:rPr lang="en-US" dirty="0" smtClean="0"/>
              <a:t>Geneva Bible</a:t>
            </a:r>
          </a:p>
          <a:p>
            <a:r>
              <a:rPr lang="en-US" i="1" dirty="0" smtClean="0"/>
              <a:t>Decameron</a:t>
            </a:r>
          </a:p>
          <a:p>
            <a:r>
              <a:rPr lang="en-US" dirty="0" smtClean="0"/>
              <a:t>Holinshed</a:t>
            </a:r>
          </a:p>
          <a:p>
            <a:r>
              <a:rPr lang="en-US" dirty="0" smtClean="0"/>
              <a:t>Plutarch</a:t>
            </a:r>
          </a:p>
          <a:p>
            <a:r>
              <a:rPr lang="en-US" dirty="0" smtClean="0"/>
              <a:t>Etc.</a:t>
            </a:r>
            <a:endParaRPr lang="en-US" dirty="0"/>
          </a:p>
        </p:txBody>
      </p:sp>
      <p:sp>
        <p:nvSpPr>
          <p:cNvPr id="19" name="TextBox 18"/>
          <p:cNvSpPr txBox="1"/>
          <p:nvPr/>
        </p:nvSpPr>
        <p:spPr>
          <a:xfrm>
            <a:off x="6019800" y="4419600"/>
            <a:ext cx="2209800" cy="1754326"/>
          </a:xfrm>
          <a:prstGeom prst="rect">
            <a:avLst/>
          </a:prstGeom>
          <a:noFill/>
        </p:spPr>
        <p:txBody>
          <a:bodyPr wrap="square" rtlCol="0">
            <a:spAutoFit/>
          </a:bodyPr>
          <a:lstStyle/>
          <a:p>
            <a:r>
              <a:rPr lang="en-US" dirty="0" smtClean="0"/>
              <a:t>Middleton Only:</a:t>
            </a:r>
          </a:p>
          <a:p>
            <a:r>
              <a:rPr lang="en-US" dirty="0" smtClean="0"/>
              <a:t>“</a:t>
            </a:r>
            <a:r>
              <a:rPr lang="en-US" dirty="0" smtClean="0"/>
              <a:t>Long Meg of Westminster”</a:t>
            </a:r>
          </a:p>
          <a:p>
            <a:r>
              <a:rPr lang="en-US" dirty="0" smtClean="0"/>
              <a:t>Saul, </a:t>
            </a:r>
            <a:r>
              <a:rPr lang="en-US" i="1" dirty="0" smtClean="0"/>
              <a:t>The Famous Game of Chesse-Play</a:t>
            </a:r>
          </a:p>
          <a:p>
            <a:r>
              <a:rPr lang="en-US" dirty="0" smtClean="0"/>
              <a:t>Etc.</a:t>
            </a:r>
            <a:endParaRPr lang="en-US" dirty="0"/>
          </a:p>
        </p:txBody>
      </p:sp>
    </p:spTree>
    <p:extLst>
      <p:ext uri="{BB962C8B-B14F-4D97-AF65-F5344CB8AC3E}">
        <p14:creationId xmlns:p14="http://schemas.microsoft.com/office/powerpoint/2010/main" val="19479890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smtClean="0"/>
              <a:t>An ultimate goal is to be able to render results </a:t>
            </a:r>
            <a:r>
              <a:rPr lang="en-US" sz="2700" dirty="0"/>
              <a:t>in a transcript of the original source material with identifiers for each playwright who used it</a:t>
            </a:r>
            <a:r>
              <a:rPr lang="en-US" sz="2700" dirty="0" smtClean="0"/>
              <a:t>:</a:t>
            </a:r>
            <a:endParaRPr lang="en-US" dirty="0"/>
          </a:p>
        </p:txBody>
      </p:sp>
      <p:sp>
        <p:nvSpPr>
          <p:cNvPr id="3" name="Content Placeholder 2"/>
          <p:cNvSpPr>
            <a:spLocks noGrp="1"/>
          </p:cNvSpPr>
          <p:nvPr>
            <p:ph idx="1"/>
          </p:nvPr>
        </p:nvSpPr>
        <p:spPr>
          <a:xfrm>
            <a:off x="457200" y="1447800"/>
            <a:ext cx="8229600" cy="4876800"/>
          </a:xfrm>
        </p:spPr>
        <p:txBody>
          <a:bodyPr>
            <a:normAutofit fontScale="32500" lnSpcReduction="20000"/>
          </a:bodyPr>
          <a:lstStyle/>
          <a:p>
            <a:r>
              <a:rPr lang="en-US" sz="4900" b="1" dirty="0" smtClean="0">
                <a:solidFill>
                  <a:srgbClr val="7030A0"/>
                </a:solidFill>
              </a:rPr>
              <a:t>Shakespeare </a:t>
            </a:r>
            <a:r>
              <a:rPr lang="en-US" sz="4900" b="1" dirty="0">
                <a:solidFill>
                  <a:srgbClr val="7030A0"/>
                </a:solidFill>
              </a:rPr>
              <a:t>resource</a:t>
            </a:r>
            <a:r>
              <a:rPr lang="en-US" sz="4900" dirty="0"/>
              <a:t/>
            </a:r>
            <a:br>
              <a:rPr lang="en-US" sz="4900" dirty="0"/>
            </a:br>
            <a:r>
              <a:rPr lang="en-US" sz="4900" b="1" dirty="0">
                <a:solidFill>
                  <a:schemeClr val="accent6">
                    <a:lumMod val="75000"/>
                  </a:schemeClr>
                </a:solidFill>
              </a:rPr>
              <a:t>Middleton resource</a:t>
            </a:r>
            <a:r>
              <a:rPr lang="en-US" sz="4900" b="1" dirty="0"/>
              <a:t/>
            </a:r>
            <a:br>
              <a:rPr lang="en-US" sz="4900" b="1" dirty="0"/>
            </a:br>
            <a:r>
              <a:rPr lang="en-US" sz="4900" b="1" dirty="0">
                <a:solidFill>
                  <a:srgbClr val="4DE218"/>
                </a:solidFill>
              </a:rPr>
              <a:t>Marlowe resource</a:t>
            </a:r>
            <a:r>
              <a:rPr lang="en-US" sz="4900" b="1" dirty="0"/>
              <a:t/>
            </a:r>
            <a:br>
              <a:rPr lang="en-US" sz="4900" b="1" dirty="0"/>
            </a:br>
            <a:r>
              <a:rPr lang="en-US" sz="4900" b="1" dirty="0">
                <a:solidFill>
                  <a:srgbClr val="00B0F0"/>
                </a:solidFill>
              </a:rPr>
              <a:t>Jonson resource</a:t>
            </a:r>
          </a:p>
          <a:p>
            <a:pPr marL="0" indent="0">
              <a:buNone/>
            </a:pPr>
            <a:endParaRPr lang="en-US" i="1" dirty="0" smtClean="0"/>
          </a:p>
          <a:p>
            <a:pPr marL="0" indent="0">
              <a:buNone/>
            </a:pPr>
            <a:r>
              <a:rPr lang="en-US" sz="4000" i="1" dirty="0" smtClean="0">
                <a:solidFill>
                  <a:srgbClr val="4DE218"/>
                </a:solidFill>
              </a:rPr>
              <a:t>Lorem </a:t>
            </a:r>
            <a:r>
              <a:rPr lang="en-US" sz="4000" i="1" dirty="0">
                <a:solidFill>
                  <a:srgbClr val="4DE218"/>
                </a:solidFill>
              </a:rPr>
              <a:t>ipsum dolor sit amet, consectetur adipiscing elit. Nulla vitae lorem a nulla tincidunt consectetur. Aenean non neque nisl. Praesent interdum pellentesque egestas. Nam eget enim vitae eros semper sagittis. Curabitur lacinia gravida diam in fringilla.</a:t>
            </a:r>
            <a:r>
              <a:rPr lang="en-US" sz="4000" i="1" dirty="0">
                <a:solidFill>
                  <a:srgbClr val="65EA36"/>
                </a:solidFill>
              </a:rPr>
              <a:t> </a:t>
            </a:r>
            <a:r>
              <a:rPr lang="en-US" sz="4000" i="1" dirty="0">
                <a:solidFill>
                  <a:srgbClr val="7030A0"/>
                </a:solidFill>
              </a:rPr>
              <a:t>Ut condimentum commodo leo. Suspendisse eget nibh quam, tempus blandit lorem. Donec quam arcu, tempor</a:t>
            </a:r>
            <a:r>
              <a:rPr lang="en-US" sz="4000" i="1" dirty="0"/>
              <a:t> vitae gravida sed, tempus a nisl. Maecenas bibendum justo at erat convallis nec aliquet diam gravida. Vestibulum ante ipsum primis in faucibus orci luctus et ultrices posuere cubilia Curae;</a:t>
            </a:r>
          </a:p>
          <a:p>
            <a:pPr marL="0" indent="0">
              <a:buNone/>
            </a:pPr>
            <a:endParaRPr lang="en-US" sz="4000" i="1" dirty="0" smtClean="0"/>
          </a:p>
          <a:p>
            <a:pPr marL="0" indent="0">
              <a:buNone/>
            </a:pPr>
            <a:r>
              <a:rPr lang="en-US" sz="4000" i="1" dirty="0" smtClean="0"/>
              <a:t>Pellentesque </a:t>
            </a:r>
            <a:r>
              <a:rPr lang="en-US" sz="4000" i="1" dirty="0"/>
              <a:t>lacus ipsum, dapibus vitae mattis in, elementum a est. Nullam vehicula, turpis ut elementum elementum, est massa ultricies augue, ut sollicitudin quam felis vitae diam. Maecenas bibendum, purus quis tincidunt dictum, ligula metus mattis ipsum, vel vehicula libero magna non sapien. Fusce placerat bibendum molestie. Pellentesque ligula justo, </a:t>
            </a:r>
            <a:r>
              <a:rPr lang="en-US" sz="4000" i="1" dirty="0">
                <a:solidFill>
                  <a:srgbClr val="FF0000"/>
                </a:solidFill>
              </a:rPr>
              <a:t>egestas tincidunt tincidunt at, accumsan non velit. Mauris facilisis aliquam ante in rhoncus. Etiam vitae odio lacus, sit amet consectetur elit. Mauris fermentum cursus ligula nec feugiat. Quisque arcu tortor, congue in viverra eu, pellentesque eu arcu. Nulla porttitor elit sed est adipiscing in fermentum mi placerat. Nulla condimentum molestie purus. Curabitur pellentesque, ante et venenatis imperdiet, eros sapien dignissim eros, eget volutpat diam magna vel diam. Etiam ut dui nunc, quis consequat mi. </a:t>
            </a:r>
            <a:r>
              <a:rPr lang="en-US" sz="4000" i="1" dirty="0"/>
              <a:t>Sed dui tortor, sagittis sit amet imperdiet at, vestibulum et metus. </a:t>
            </a:r>
            <a:r>
              <a:rPr lang="en-US" sz="4000" i="1" dirty="0">
                <a:solidFill>
                  <a:srgbClr val="00B0F0"/>
                </a:solidFill>
              </a:rPr>
              <a:t>Sed iaculis facilisis eros sit amet rhoncus. Integer vehicula posuere eros, in eleifend massa aliquet vitae. Class aptent taciti sociosqu ad litora torquent per conubia nostra, per inceptos himenaeos. Aliquam erat volutpat. Vestibulum adipiscing posuere elit, vitae porta lorem volutpat ac. Duis elit tortor, euismod eget bibendum quis, vestibulum quis magna.</a:t>
            </a:r>
          </a:p>
          <a:p>
            <a:pPr marL="0" indent="0">
              <a:buNone/>
            </a:pPr>
            <a:endParaRPr lang="en-US" sz="4000" i="1" dirty="0" smtClean="0"/>
          </a:p>
          <a:p>
            <a:pPr marL="0" indent="0">
              <a:buNone/>
            </a:pPr>
            <a:r>
              <a:rPr lang="en-US" sz="4000" i="1" dirty="0" smtClean="0">
                <a:solidFill>
                  <a:srgbClr val="7030A0"/>
                </a:solidFill>
              </a:rPr>
              <a:t>Mauris </a:t>
            </a:r>
            <a:r>
              <a:rPr lang="en-US" sz="4000" i="1" dirty="0">
                <a:solidFill>
                  <a:srgbClr val="7030A0"/>
                </a:solidFill>
              </a:rPr>
              <a:t>imperdiet blandit tellus, ut volutpat ligula fermentum vel. Duis fermentum congue convallis. Phasellus lacinia sagittis condimentum. Fusce in ligula sit amet tortor consectetur placerat. Donec mollis enim ac erat sagittis vel posuere enim accumsan</a:t>
            </a:r>
            <a:r>
              <a:rPr lang="en-US" sz="4000" i="1" dirty="0"/>
              <a:t>. Suspendisse potenti. Cras commodo ornare placerat. Ut fringilla placerat nibh non dignissim. Proin sollicitudin, leo id sollicitudin lobortis, felis justo dictum ante, eget facilisis ipsum eros quis tellus. Sed in mattis nisl. Ut et lectus mi</a:t>
            </a:r>
            <a:r>
              <a:rPr lang="en-US" sz="4000" i="1" dirty="0" smtClean="0"/>
              <a:t>.</a:t>
            </a:r>
            <a:endParaRPr lang="en-US" sz="4000" i="1" dirty="0"/>
          </a:p>
        </p:txBody>
      </p:sp>
    </p:spTree>
    <p:extLst>
      <p:ext uri="{BB962C8B-B14F-4D97-AF65-F5344CB8AC3E}">
        <p14:creationId xmlns:p14="http://schemas.microsoft.com/office/powerpoint/2010/main" val="16380515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5105400" cy="411162"/>
          </a:xfrm>
        </p:spPr>
        <p:txBody>
          <a:bodyPr>
            <a:normAutofit fontScale="90000"/>
          </a:bodyPr>
          <a:lstStyle/>
          <a:p>
            <a:pPr algn="l"/>
            <a:r>
              <a:rPr lang="en-US" sz="2400" dirty="0" smtClean="0"/>
              <a:t>Sample References</a:t>
            </a:r>
            <a:r>
              <a:rPr lang="en-US" sz="2400" dirty="0"/>
              <a:t> </a:t>
            </a:r>
            <a:r>
              <a:rPr lang="en-US" sz="2400" dirty="0" smtClean="0"/>
              <a:t>(a partial list):</a:t>
            </a:r>
            <a:endParaRPr lang="en-US" sz="2400" dirty="0"/>
          </a:p>
        </p:txBody>
      </p:sp>
      <p:sp>
        <p:nvSpPr>
          <p:cNvPr id="3" name="Content Placeholder 2"/>
          <p:cNvSpPr>
            <a:spLocks noGrp="1"/>
          </p:cNvSpPr>
          <p:nvPr>
            <p:ph idx="1"/>
          </p:nvPr>
        </p:nvSpPr>
        <p:spPr>
          <a:xfrm>
            <a:off x="228600" y="609600"/>
            <a:ext cx="8839200" cy="6172200"/>
          </a:xfrm>
        </p:spPr>
        <p:txBody>
          <a:bodyPr>
            <a:noAutofit/>
          </a:bodyPr>
          <a:lstStyle/>
          <a:p>
            <a:pPr marL="0" indent="0">
              <a:buNone/>
            </a:pPr>
            <a:endParaRPr lang="en-US" sz="1050" dirty="0" smtClean="0"/>
          </a:p>
          <a:p>
            <a:pPr marL="0" indent="0">
              <a:buNone/>
            </a:pPr>
            <a:r>
              <a:rPr lang="en-US" sz="1050" dirty="0" smtClean="0"/>
              <a:t>Anderson</a:t>
            </a:r>
            <a:r>
              <a:rPr lang="en-US" sz="1050" dirty="0"/>
              <a:t>, Jennifer, and Elizabeth Sauer. </a:t>
            </a:r>
            <a:r>
              <a:rPr lang="en-US" sz="1050" i="1" dirty="0"/>
              <a:t>Books and Readers in Early Modern England: Material Studies</a:t>
            </a:r>
            <a:r>
              <a:rPr lang="en-US" sz="1050" dirty="0"/>
              <a:t>.</a:t>
            </a:r>
          </a:p>
          <a:p>
            <a:pPr marL="0" indent="0">
              <a:buNone/>
            </a:pPr>
            <a:r>
              <a:rPr lang="en-US" sz="1050" dirty="0"/>
              <a:t>Barnard, John, D.F. McKenzie, and Maureen Bell. </a:t>
            </a:r>
            <a:r>
              <a:rPr lang="en-US" sz="1050" i="1" dirty="0"/>
              <a:t>The Cambridge History of the Book in Britain</a:t>
            </a:r>
            <a:r>
              <a:rPr lang="en-US" sz="1050" dirty="0"/>
              <a:t>. Vol. 4. Cambridge: Cambridge University Press, 2002. Print.</a:t>
            </a:r>
          </a:p>
          <a:p>
            <a:pPr marL="0" indent="0">
              <a:buNone/>
            </a:pPr>
            <a:r>
              <a:rPr lang="en-US" sz="1050" dirty="0"/>
              <a:t>Brayman Hackel, Heidi. </a:t>
            </a:r>
            <a:r>
              <a:rPr lang="en-US" sz="1050" i="1" dirty="0"/>
              <a:t>Reading Material in Early Modern England: Print, Gender, and Literacy</a:t>
            </a:r>
            <a:r>
              <a:rPr lang="en-US" sz="1050" dirty="0"/>
              <a:t>. Cambridge: Cambridge University Press, 2005. Print.</a:t>
            </a:r>
          </a:p>
          <a:p>
            <a:pPr marL="0" indent="0">
              <a:buNone/>
            </a:pPr>
            <a:r>
              <a:rPr lang="en-US" sz="1050" dirty="0"/>
              <a:t>Brown, Cedric and Arthur F. Marotti. </a:t>
            </a:r>
            <a:r>
              <a:rPr lang="en-US" sz="1050" i="1" dirty="0"/>
              <a:t>Texts and Cultural Change in Early Modern England</a:t>
            </a:r>
            <a:r>
              <a:rPr lang="en-US" sz="1050" dirty="0"/>
              <a:t>. Basingstoke, UK: Macmillan, 1997. Print.</a:t>
            </a:r>
          </a:p>
          <a:p>
            <a:pPr marL="0" indent="0">
              <a:buNone/>
            </a:pPr>
            <a:r>
              <a:rPr lang="en-US" sz="1050" dirty="0"/>
              <a:t>Cavallo, Guglielmo, Roger Chartier, and Lydia G. Cochrane. </a:t>
            </a:r>
            <a:r>
              <a:rPr lang="en-US" sz="1050" i="1" dirty="0"/>
              <a:t>A History of Reading in the West</a:t>
            </a:r>
            <a:r>
              <a:rPr lang="en-US" sz="1050" dirty="0"/>
              <a:t>. Amherst: University of Massachusetts Press, 1999. Print.</a:t>
            </a:r>
          </a:p>
          <a:p>
            <a:pPr marL="0" indent="0">
              <a:buNone/>
            </a:pPr>
            <a:r>
              <a:rPr lang="en-US" sz="1050" dirty="0"/>
              <a:t>Chartier, Roger. </a:t>
            </a:r>
            <a:r>
              <a:rPr lang="en-US" sz="1050" i="1" dirty="0"/>
              <a:t>The Order of Books: Readers, Authors, and Libraries in Europe Between the Fourteenth and Eighteenth Centuries</a:t>
            </a:r>
            <a:r>
              <a:rPr lang="en-US" sz="1050" dirty="0"/>
              <a:t>. Trans. Lydia G. Cochrane. Stanford: Stanford University Press, 1994. Print.</a:t>
            </a:r>
          </a:p>
          <a:p>
            <a:pPr marL="0" indent="0">
              <a:buNone/>
            </a:pPr>
            <a:r>
              <a:rPr lang="en-US" sz="1050" dirty="0" err="1" smtClean="0"/>
              <a:t>Dobranski</a:t>
            </a:r>
            <a:r>
              <a:rPr lang="en-US" sz="1050" dirty="0"/>
              <a:t>, Stephen B. </a:t>
            </a:r>
            <a:r>
              <a:rPr lang="en-US" sz="1050" i="1" dirty="0"/>
              <a:t>Readers and Authorship in Early Modern England</a:t>
            </a:r>
            <a:r>
              <a:rPr lang="en-US" sz="1050" dirty="0"/>
              <a:t>. Cambridge: Cambridge University Press, 2005. Print.</a:t>
            </a:r>
          </a:p>
          <a:p>
            <a:pPr marL="0" indent="0">
              <a:buNone/>
            </a:pPr>
            <a:r>
              <a:rPr lang="en-US" sz="1050" dirty="0"/>
              <a:t>Donaldson, E. Talbot. </a:t>
            </a:r>
            <a:r>
              <a:rPr lang="en-US" sz="1050" i="1" dirty="0"/>
              <a:t>The Swan at the Well: Shakespeare Reading Chaucer</a:t>
            </a:r>
            <a:r>
              <a:rPr lang="en-US" sz="1050" dirty="0"/>
              <a:t>. New Haven: Yale University Press, 1985. Print.</a:t>
            </a:r>
          </a:p>
          <a:p>
            <a:pPr marL="0" indent="0">
              <a:buNone/>
            </a:pPr>
            <a:r>
              <a:rPr lang="en-US" sz="1050" dirty="0"/>
              <a:t>Eliot, Simon and Jonathan Rose.</a:t>
            </a:r>
            <a:r>
              <a:rPr lang="en-US" sz="1050" i="1" dirty="0"/>
              <a:t> A Companion to the History of the Book</a:t>
            </a:r>
            <a:r>
              <a:rPr lang="en-US" sz="1050" dirty="0"/>
              <a:t>. Malden, MA: Wiley-Blackwell, 1999. Print.</a:t>
            </a:r>
          </a:p>
          <a:p>
            <a:pPr marL="0" indent="0">
              <a:buNone/>
            </a:pPr>
            <a:r>
              <a:rPr lang="en-US" sz="1050" dirty="0"/>
              <a:t>Fischer, Steven R. </a:t>
            </a:r>
            <a:r>
              <a:rPr lang="en-US" sz="1050" i="1" dirty="0"/>
              <a:t>A History of Reading</a:t>
            </a:r>
            <a:r>
              <a:rPr lang="en-US" sz="1050" dirty="0"/>
              <a:t>. London: Reaktion Books, 2003. Print.</a:t>
            </a:r>
          </a:p>
          <a:p>
            <a:pPr marL="0" indent="0">
              <a:buNone/>
            </a:pPr>
            <a:r>
              <a:rPr lang="en-US" sz="1050" dirty="0"/>
              <a:t>George, David F. "A Critical Study of Thomas Middleton's Borrowings and of His Imitations of Other Authors in His Prose, Poetry and Dramatic Work." Diss. University of London, 1966. PDF.</a:t>
            </a:r>
          </a:p>
          <a:p>
            <a:pPr marL="0" indent="0">
              <a:buNone/>
            </a:pPr>
            <a:r>
              <a:rPr lang="en-US" sz="1050" dirty="0"/>
              <a:t>Gillespie, Stuart.</a:t>
            </a:r>
            <a:r>
              <a:rPr lang="en-US" sz="1050" i="1" dirty="0"/>
              <a:t> Shakespeare's Books : A Dictionary of Shakespeare Sources.</a:t>
            </a:r>
            <a:r>
              <a:rPr lang="en-US" sz="1050" dirty="0"/>
              <a:t> London: Athlone, 2001. Print.</a:t>
            </a:r>
          </a:p>
          <a:p>
            <a:pPr marL="0" indent="0">
              <a:buNone/>
            </a:pPr>
            <a:r>
              <a:rPr lang="en-US" sz="1050" dirty="0"/>
              <a:t>Gillespie, Stuart, and Neil Rhodes. </a:t>
            </a:r>
            <a:r>
              <a:rPr lang="en-US" sz="1050" i="1" dirty="0"/>
              <a:t>Shakespeare and Elizabethan Popular Culture</a:t>
            </a:r>
            <a:r>
              <a:rPr lang="en-US" sz="1050" dirty="0"/>
              <a:t>. London: Arden Shakespeare, 2006. Print.</a:t>
            </a:r>
          </a:p>
          <a:p>
            <a:pPr marL="0" indent="0">
              <a:buNone/>
            </a:pPr>
            <a:r>
              <a:rPr lang="en-US" sz="1050" dirty="0"/>
              <a:t>Johns, Adrian. </a:t>
            </a:r>
            <a:r>
              <a:rPr lang="en-US" sz="1050" i="1" dirty="0"/>
              <a:t>The Nature of the Book: Print and Knowledge in the Making</a:t>
            </a:r>
            <a:r>
              <a:rPr lang="en-US" sz="1050" dirty="0"/>
              <a:t>. Chicago: University of Chicago Press, 1998. Print.</a:t>
            </a:r>
          </a:p>
          <a:p>
            <a:pPr marL="0" indent="0">
              <a:buNone/>
            </a:pPr>
            <a:r>
              <a:rPr lang="en-US" sz="1050" dirty="0"/>
              <a:t>Kallendorf, Craig. </a:t>
            </a:r>
            <a:r>
              <a:rPr lang="en-US" sz="1050" i="1" dirty="0"/>
              <a:t>The Virgilian Tradition: Book History and the History of Reading in Early Modern Europe</a:t>
            </a:r>
            <a:r>
              <a:rPr lang="en-US" sz="1050" dirty="0"/>
              <a:t>. Aldershot, UK: Ashgate/Variorum, 2007. Print.</a:t>
            </a:r>
          </a:p>
          <a:p>
            <a:pPr marL="0" indent="0">
              <a:buNone/>
            </a:pPr>
            <a:r>
              <a:rPr lang="en-US" sz="1050" dirty="0"/>
              <a:t>Kastan, David Scott. </a:t>
            </a:r>
            <a:r>
              <a:rPr lang="en-US" sz="1050" i="1" dirty="0"/>
              <a:t>Shakespeare and the Book</a:t>
            </a:r>
            <a:r>
              <a:rPr lang="en-US" sz="1050" dirty="0"/>
              <a:t>. Cambridge, U.K.; New York: Cambridge University Press, 2001. Print.</a:t>
            </a:r>
          </a:p>
          <a:p>
            <a:pPr marL="0" indent="0">
              <a:buNone/>
            </a:pPr>
            <a:r>
              <a:rPr lang="en-US" sz="1050" dirty="0"/>
              <a:t>Lefebvre, Lucien Paul Victor. </a:t>
            </a:r>
            <a:r>
              <a:rPr lang="en-US" sz="1050" i="1" dirty="0"/>
              <a:t>The Coming of the Book: The Impact of Printing 1450-1800</a:t>
            </a:r>
            <a:r>
              <a:rPr lang="en-US" sz="1050" dirty="0"/>
              <a:t>. Trans. David Gerard. Ed. Geoffrey Nowell-Smith and David Wootton. London: NLB, 1976. Print.</a:t>
            </a:r>
          </a:p>
          <a:p>
            <a:pPr marL="0" indent="0">
              <a:buNone/>
            </a:pPr>
            <a:r>
              <a:rPr lang="en-US" sz="1050" dirty="0" smtClean="0"/>
              <a:t>Manguel</a:t>
            </a:r>
            <a:r>
              <a:rPr lang="en-US" sz="1050" dirty="0"/>
              <a:t>, Alberto. </a:t>
            </a:r>
            <a:r>
              <a:rPr lang="en-US" sz="1050" i="1" dirty="0"/>
              <a:t>A History of Reading</a:t>
            </a:r>
            <a:r>
              <a:rPr lang="en-US" sz="1050" dirty="0"/>
              <a:t>. 1 American ed. New York, N.Y., U.S.A.: Viking, 1996. Print.</a:t>
            </a:r>
          </a:p>
          <a:p>
            <a:pPr marL="0" indent="0">
              <a:buNone/>
            </a:pPr>
            <a:r>
              <a:rPr lang="en-US" sz="1050" dirty="0"/>
              <a:t>Miola, Robert S. </a:t>
            </a:r>
            <a:r>
              <a:rPr lang="en-US" sz="1050" i="1" dirty="0"/>
              <a:t>Shakespeare's Reading</a:t>
            </a:r>
            <a:r>
              <a:rPr lang="en-US" sz="1050" dirty="0"/>
              <a:t>. Oxford England; New York: Oxford University Press, 2000. Print.</a:t>
            </a:r>
          </a:p>
          <a:p>
            <a:pPr marL="0" indent="0">
              <a:buNone/>
            </a:pPr>
            <a:r>
              <a:rPr lang="en-US" sz="1050" dirty="0"/>
              <a:t>Morgan, Nigel J, Rodney M. Thomson, et al. </a:t>
            </a:r>
            <a:r>
              <a:rPr lang="en-US" sz="1050" i="1" dirty="0"/>
              <a:t>The Cambridge History of the Book in Britain</a:t>
            </a:r>
            <a:r>
              <a:rPr lang="en-US" sz="1050" dirty="0"/>
              <a:t>. Cambridge, UK: Cambridge University Press, 1998. Print.</a:t>
            </a:r>
          </a:p>
          <a:p>
            <a:pPr marL="0" indent="0">
              <a:buNone/>
            </a:pPr>
            <a:r>
              <a:rPr lang="en-US" sz="1050" dirty="0"/>
              <a:t>Muir, Kenneth. </a:t>
            </a:r>
            <a:r>
              <a:rPr lang="en-US" sz="1050" i="1" dirty="0"/>
              <a:t>The Sources of Shakespeare's Plays</a:t>
            </a:r>
            <a:r>
              <a:rPr lang="en-US" sz="1050" dirty="0"/>
              <a:t>.</a:t>
            </a:r>
          </a:p>
          <a:p>
            <a:pPr marL="0" indent="0">
              <a:buNone/>
            </a:pPr>
            <a:r>
              <a:rPr lang="en-US" sz="1050" dirty="0"/>
              <a:t>Sharpe, Kevin.</a:t>
            </a:r>
            <a:r>
              <a:rPr lang="en-US" sz="1050" i="1" dirty="0"/>
              <a:t> Reading Revolutions: The Politics of Reading in Early Modern England</a:t>
            </a:r>
            <a:r>
              <a:rPr lang="en-US" sz="1050" dirty="0"/>
              <a:t>. New Haven, CT: Yale University Press, 2000. Print.</a:t>
            </a:r>
          </a:p>
          <a:p>
            <a:pPr marL="0" indent="0">
              <a:buNone/>
            </a:pPr>
            <a:r>
              <a:rPr lang="en-US" sz="1050" dirty="0"/>
              <a:t>Sharpe, Kevin and Steven N. Zwicker. </a:t>
            </a:r>
            <a:r>
              <a:rPr lang="en-US" sz="1050" i="1" dirty="0"/>
              <a:t>Reading, Society, and Politics in Early Modern England</a:t>
            </a:r>
            <a:r>
              <a:rPr lang="en-US" sz="1050" dirty="0"/>
              <a:t>. Cambridge: Cambridge University Press, 2003. Print.</a:t>
            </a:r>
          </a:p>
          <a:p>
            <a:pPr marL="0" indent="0">
              <a:buNone/>
            </a:pPr>
            <a:r>
              <a:rPr lang="en-US" sz="1050" dirty="0"/>
              <a:t>Straznicky, Marta. </a:t>
            </a:r>
            <a:r>
              <a:rPr lang="en-US" sz="1050" i="1" dirty="0"/>
              <a:t>The Book of the Play: Playwrights, Stationers, and Readers in Early Modern England</a:t>
            </a:r>
            <a:r>
              <a:rPr lang="en-US" sz="1050" dirty="0"/>
              <a:t>. Amherst: University of Massachusetts Press, 2006. Print.</a:t>
            </a:r>
          </a:p>
          <a:p>
            <a:pPr marL="0" indent="0">
              <a:buNone/>
            </a:pPr>
            <a:r>
              <a:rPr lang="en-US" sz="1050" dirty="0"/>
              <a:t>Summit, Jennifer. </a:t>
            </a:r>
            <a:r>
              <a:rPr lang="en-US" sz="1050" i="1" dirty="0" smtClean="0"/>
              <a:t>Memory’s </a:t>
            </a:r>
            <a:r>
              <a:rPr lang="en-US" sz="1050" i="1" dirty="0"/>
              <a:t>Library: Medieval Books in Early Modern England</a:t>
            </a:r>
            <a:r>
              <a:rPr lang="en-US" sz="1050" dirty="0"/>
              <a:t>. Chicago: University of Chicago Press, 2008. Print.</a:t>
            </a:r>
          </a:p>
          <a:p>
            <a:pPr marL="0" indent="0">
              <a:buNone/>
            </a:pPr>
            <a:r>
              <a:rPr lang="en-US" sz="1050" dirty="0"/>
              <a:t>Taylor, Gary, and John </a:t>
            </a:r>
            <a:r>
              <a:rPr lang="en-US" sz="1050" dirty="0" err="1" smtClean="0"/>
              <a:t>Lavagnino</a:t>
            </a:r>
            <a:r>
              <a:rPr lang="en-US" sz="1050" dirty="0" smtClean="0"/>
              <a:t>, eds.</a:t>
            </a:r>
            <a:r>
              <a:rPr lang="en-US" sz="1050" dirty="0"/>
              <a:t> </a:t>
            </a:r>
            <a:r>
              <a:rPr lang="en-US" sz="1050" i="1" dirty="0"/>
              <a:t>Thomas Middleton and Early Modern Textual Culture: A Companion to the Collected Works.</a:t>
            </a:r>
            <a:r>
              <a:rPr lang="en-US" sz="1050" dirty="0"/>
              <a:t> Oxford; New York: Clarendon Press; Oxford University Press, 2007. Print.</a:t>
            </a:r>
          </a:p>
          <a:p>
            <a:pPr marL="0" indent="0">
              <a:buNone/>
            </a:pPr>
            <a:r>
              <a:rPr lang="en-US" sz="1050" dirty="0"/>
              <a:t>Wright, Herbert G. "How did Shakespeare Come to Know the "Decameron"?" </a:t>
            </a:r>
            <a:r>
              <a:rPr lang="en-US" sz="1050" i="1" dirty="0"/>
              <a:t>The Modern Language Review</a:t>
            </a:r>
            <a:r>
              <a:rPr lang="en-US" sz="1050" dirty="0"/>
              <a:t> 50.1 (1955): pp. 45-48. Print.</a:t>
            </a:r>
          </a:p>
          <a:p>
            <a:pPr marL="0" indent="0">
              <a:buNone/>
            </a:pPr>
            <a:endParaRPr lang="en-US" sz="1050" dirty="0"/>
          </a:p>
        </p:txBody>
      </p:sp>
    </p:spTree>
    <p:extLst>
      <p:ext uri="{BB962C8B-B14F-4D97-AF65-F5344CB8AC3E}">
        <p14:creationId xmlns:p14="http://schemas.microsoft.com/office/powerpoint/2010/main" val="22382211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911004108"/>
              </p:ext>
            </p:extLst>
          </p:nvPr>
        </p:nvGraphicFramePr>
        <p:xfrm>
          <a:off x="381000" y="228600"/>
          <a:ext cx="85344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4"/>
          <p:cNvSpPr>
            <a:spLocks noGrp="1"/>
          </p:cNvSpPr>
          <p:nvPr>
            <p:ph type="ftr" sz="quarter" idx="11"/>
          </p:nvPr>
        </p:nvSpPr>
        <p:spPr>
          <a:xfrm>
            <a:off x="304800" y="5943600"/>
            <a:ext cx="8610600" cy="549275"/>
          </a:xfrm>
        </p:spPr>
        <p:txBody>
          <a:bodyPr/>
          <a:lstStyle/>
          <a:p>
            <a:r>
              <a:rPr lang="en-US" sz="3200" b="1" dirty="0" smtClean="0">
                <a:solidFill>
                  <a:schemeClr val="tx1"/>
                </a:solidFill>
              </a:rPr>
              <a:t>What if this is how they look?</a:t>
            </a:r>
            <a:endParaRPr lang="en-US" sz="3200" b="1" dirty="0">
              <a:solidFill>
                <a:schemeClr val="tx1"/>
              </a:solidFill>
            </a:endParaRPr>
          </a:p>
        </p:txBody>
      </p:sp>
    </p:spTree>
    <p:extLst>
      <p:ext uri="{BB962C8B-B14F-4D97-AF65-F5344CB8AC3E}">
        <p14:creationId xmlns:p14="http://schemas.microsoft.com/office/powerpoint/2010/main" val="10534020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233889075"/>
              </p:ext>
            </p:extLst>
          </p:nvPr>
        </p:nvGraphicFramePr>
        <p:xfrm>
          <a:off x="381000" y="228600"/>
          <a:ext cx="83820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4"/>
          <p:cNvSpPr>
            <a:spLocks noGrp="1"/>
          </p:cNvSpPr>
          <p:nvPr>
            <p:ph type="ftr" sz="quarter" idx="11"/>
          </p:nvPr>
        </p:nvSpPr>
        <p:spPr>
          <a:xfrm>
            <a:off x="304800" y="5943600"/>
            <a:ext cx="8610600" cy="549275"/>
          </a:xfrm>
        </p:spPr>
        <p:txBody>
          <a:bodyPr/>
          <a:lstStyle/>
          <a:p>
            <a:r>
              <a:rPr lang="en-US" sz="3200" b="1" dirty="0" smtClean="0">
                <a:solidFill>
                  <a:schemeClr val="tx1"/>
                </a:solidFill>
              </a:rPr>
              <a:t>What if, heaven forbid, </a:t>
            </a:r>
            <a:r>
              <a:rPr lang="en-US" sz="3200" b="1" i="1" dirty="0" smtClean="0">
                <a:solidFill>
                  <a:schemeClr val="tx1"/>
                </a:solidFill>
              </a:rPr>
              <a:t>this</a:t>
            </a:r>
            <a:r>
              <a:rPr lang="en-US" sz="3200" b="1" dirty="0" smtClean="0">
                <a:solidFill>
                  <a:schemeClr val="tx1"/>
                </a:solidFill>
              </a:rPr>
              <a:t> is how they look?</a:t>
            </a:r>
            <a:endParaRPr lang="en-US" sz="3200" b="1" dirty="0">
              <a:solidFill>
                <a:schemeClr val="tx1"/>
              </a:solidFill>
            </a:endParaRPr>
          </a:p>
        </p:txBody>
      </p:sp>
      <p:sp>
        <p:nvSpPr>
          <p:cNvPr id="3" name="Oval 2"/>
          <p:cNvSpPr/>
          <p:nvPr/>
        </p:nvSpPr>
        <p:spPr>
          <a:xfrm>
            <a:off x="6705600" y="3703674"/>
            <a:ext cx="1752600" cy="1630326"/>
          </a:xfrm>
          <a:prstGeom prst="ellipse">
            <a:avLst/>
          </a:prstGeom>
          <a:solidFill>
            <a:schemeClr val="accent3">
              <a:lumMod val="60000"/>
              <a:lumOff val="4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7239000" y="3057343"/>
            <a:ext cx="1905000" cy="646331"/>
          </a:xfrm>
          <a:prstGeom prst="rect">
            <a:avLst/>
          </a:prstGeom>
          <a:noFill/>
        </p:spPr>
        <p:txBody>
          <a:bodyPr wrap="square" rtlCol="0">
            <a:spAutoFit/>
          </a:bodyPr>
          <a:lstStyle/>
          <a:p>
            <a:r>
              <a:rPr lang="en-US" dirty="0" smtClean="0"/>
              <a:t>Earl of Oxford’s Library</a:t>
            </a:r>
            <a:endParaRPr lang="en-US" dirty="0"/>
          </a:p>
        </p:txBody>
      </p:sp>
      <p:cxnSp>
        <p:nvCxnSpPr>
          <p:cNvPr id="8" name="Straight Arrow Connector 7"/>
          <p:cNvCxnSpPr/>
          <p:nvPr/>
        </p:nvCxnSpPr>
        <p:spPr>
          <a:xfrm>
            <a:off x="8191500" y="3505200"/>
            <a:ext cx="190500" cy="10136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2260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936010"/>
            <a:ext cx="7543800" cy="3785652"/>
          </a:xfrm>
          <a:prstGeom prst="rect">
            <a:avLst/>
          </a:prstGeom>
        </p:spPr>
        <p:txBody>
          <a:bodyPr wrap="square">
            <a:spAutoFit/>
          </a:bodyPr>
          <a:lstStyle/>
          <a:p>
            <a:r>
              <a:rPr lang="en-US" sz="4000" dirty="0"/>
              <a:t>Each of these scenarios suggests a different critical interpretation of Shakespeare. </a:t>
            </a:r>
            <a:endParaRPr lang="en-US" sz="4000" dirty="0" smtClean="0"/>
          </a:p>
          <a:p>
            <a:endParaRPr lang="en-US" sz="4000" dirty="0"/>
          </a:p>
          <a:p>
            <a:r>
              <a:rPr lang="en-US" sz="4000" dirty="0" smtClean="0"/>
              <a:t>Yet </a:t>
            </a:r>
            <a:r>
              <a:rPr lang="en-US" sz="4000" dirty="0"/>
              <a:t>we don't know which one is true</a:t>
            </a:r>
            <a:r>
              <a:rPr lang="en-US" sz="4000" dirty="0" smtClean="0"/>
              <a:t>.</a:t>
            </a:r>
          </a:p>
        </p:txBody>
      </p:sp>
    </p:spTree>
    <p:extLst>
      <p:ext uri="{BB962C8B-B14F-4D97-AF65-F5344CB8AC3E}">
        <p14:creationId xmlns:p14="http://schemas.microsoft.com/office/powerpoint/2010/main" val="14746973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914400"/>
            <a:ext cx="7239000" cy="4906536"/>
          </a:xfrm>
          <a:prstGeom prst="rect">
            <a:avLst/>
          </a:prstGeom>
        </p:spPr>
        <p:txBody>
          <a:bodyPr wrap="square">
            <a:spAutoFit/>
          </a:bodyPr>
          <a:lstStyle/>
          <a:p>
            <a:pPr algn="ctr">
              <a:lnSpc>
                <a:spcPct val="150000"/>
              </a:lnSpc>
            </a:pPr>
            <a:r>
              <a:rPr lang="en-US" sz="7200" dirty="0"/>
              <a:t>We </a:t>
            </a:r>
            <a:r>
              <a:rPr lang="en-US" sz="7200" i="1" dirty="0"/>
              <a:t>should</a:t>
            </a:r>
            <a:r>
              <a:rPr lang="en-US" sz="7200" dirty="0"/>
              <a:t> know</a:t>
            </a:r>
            <a:r>
              <a:rPr lang="en-US" sz="7200" dirty="0" smtClean="0"/>
              <a:t>, </a:t>
            </a:r>
          </a:p>
          <a:p>
            <a:pPr algn="ctr">
              <a:lnSpc>
                <a:spcPct val="150000"/>
              </a:lnSpc>
            </a:pPr>
            <a:r>
              <a:rPr lang="en-US" sz="7200" dirty="0" smtClean="0"/>
              <a:t>and </a:t>
            </a:r>
          </a:p>
          <a:p>
            <a:pPr algn="ctr">
              <a:lnSpc>
                <a:spcPct val="150000"/>
              </a:lnSpc>
            </a:pPr>
            <a:r>
              <a:rPr lang="en-US" sz="7200" dirty="0" smtClean="0"/>
              <a:t>we </a:t>
            </a:r>
            <a:r>
              <a:rPr lang="en-US" sz="7200" i="1" dirty="0"/>
              <a:t>can </a:t>
            </a:r>
            <a:r>
              <a:rPr lang="en-US" sz="7200" dirty="0"/>
              <a:t>know.</a:t>
            </a:r>
          </a:p>
        </p:txBody>
      </p:sp>
    </p:spTree>
    <p:extLst>
      <p:ext uri="{BB962C8B-B14F-4D97-AF65-F5344CB8AC3E}">
        <p14:creationId xmlns:p14="http://schemas.microsoft.com/office/powerpoint/2010/main" val="8349942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Comparative Source Studies</a:t>
            </a:r>
            <a:endParaRPr lang="en-US" b="1" dirty="0"/>
          </a:p>
        </p:txBody>
      </p:sp>
      <p:sp>
        <p:nvSpPr>
          <p:cNvPr id="3" name="Content Placeholder 2"/>
          <p:cNvSpPr>
            <a:spLocks noGrp="1"/>
          </p:cNvSpPr>
          <p:nvPr>
            <p:ph idx="1"/>
          </p:nvPr>
        </p:nvSpPr>
        <p:spPr/>
        <p:txBody>
          <a:bodyPr/>
          <a:lstStyle/>
          <a:p>
            <a:r>
              <a:rPr lang="en-US" dirty="0" smtClean="0"/>
              <a:t>Seeks to integrate existing research on sources with new research on the history of the book and the development of a reading public in early modern England</a:t>
            </a:r>
          </a:p>
          <a:p>
            <a:r>
              <a:rPr lang="en-US" dirty="0" smtClean="0"/>
              <a:t>Seeks to understand sources not vertically, but horizontally, across playwrights, seeing the differences and similarities in their source materials</a:t>
            </a:r>
            <a:endParaRPr lang="en-US" dirty="0"/>
          </a:p>
        </p:txBody>
      </p:sp>
    </p:spTree>
    <p:extLst>
      <p:ext uri="{BB962C8B-B14F-4D97-AF65-F5344CB8AC3E}">
        <p14:creationId xmlns:p14="http://schemas.microsoft.com/office/powerpoint/2010/main" val="32681081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 already understand </a:t>
            </a:r>
            <a:br>
              <a:rPr lang="en-US" dirty="0" smtClean="0"/>
            </a:br>
            <a:r>
              <a:rPr lang="en-US" dirty="0" smtClean="0"/>
              <a:t>early modern playwrights as:</a:t>
            </a:r>
            <a:endParaRPr lang="en-US" dirty="0"/>
          </a:p>
        </p:txBody>
      </p:sp>
      <p:sp>
        <p:nvSpPr>
          <p:cNvPr id="3" name="Content Placeholder 2"/>
          <p:cNvSpPr>
            <a:spLocks noGrp="1"/>
          </p:cNvSpPr>
          <p:nvPr>
            <p:ph idx="1"/>
          </p:nvPr>
        </p:nvSpPr>
        <p:spPr/>
        <p:txBody>
          <a:bodyPr>
            <a:normAutofit lnSpcReduction="10000"/>
          </a:bodyPr>
          <a:lstStyle/>
          <a:p>
            <a:r>
              <a:rPr lang="en-US" dirty="0" smtClean="0"/>
              <a:t>Writers</a:t>
            </a:r>
          </a:p>
          <a:p>
            <a:r>
              <a:rPr lang="en-US" dirty="0" smtClean="0"/>
              <a:t>Working dramatists</a:t>
            </a:r>
          </a:p>
          <a:p>
            <a:r>
              <a:rPr lang="en-US" dirty="0" smtClean="0"/>
              <a:t>Actors and theatre managers</a:t>
            </a:r>
          </a:p>
          <a:p>
            <a:r>
              <a:rPr lang="en-US" dirty="0" smtClean="0"/>
              <a:t>Catholics</a:t>
            </a:r>
          </a:p>
          <a:p>
            <a:r>
              <a:rPr lang="en-US" dirty="0" smtClean="0"/>
              <a:t>Protestants</a:t>
            </a:r>
          </a:p>
          <a:p>
            <a:r>
              <a:rPr lang="en-US" dirty="0" smtClean="0"/>
              <a:t>Well-off, middle-class, or debt-ridden</a:t>
            </a:r>
          </a:p>
          <a:p>
            <a:r>
              <a:rPr lang="en-US" dirty="0" smtClean="0"/>
              <a:t>Seekers of patronage</a:t>
            </a:r>
          </a:p>
          <a:p>
            <a:r>
              <a:rPr lang="en-US" dirty="0" smtClean="0"/>
              <a:t>Political maneuverers</a:t>
            </a:r>
          </a:p>
          <a:p>
            <a:endParaRPr lang="en-US" dirty="0"/>
          </a:p>
        </p:txBody>
      </p:sp>
    </p:spTree>
    <p:extLst>
      <p:ext uri="{BB962C8B-B14F-4D97-AF65-F5344CB8AC3E}">
        <p14:creationId xmlns:p14="http://schemas.microsoft.com/office/powerpoint/2010/main" val="37459625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a:t>We need to </a:t>
            </a:r>
            <a:r>
              <a:rPr lang="en-US" dirty="0" smtClean="0"/>
              <a:t>understand:</a:t>
            </a:r>
            <a:r>
              <a:rPr lang="en-US" dirty="0"/>
              <a:t/>
            </a:r>
            <a:br>
              <a:rPr lang="en-US" dirty="0"/>
            </a:br>
            <a:endParaRPr lang="en-US" dirty="0"/>
          </a:p>
        </p:txBody>
      </p:sp>
      <p:sp>
        <p:nvSpPr>
          <p:cNvPr id="3" name="Content Placeholder 2"/>
          <p:cNvSpPr>
            <a:spLocks noGrp="1"/>
          </p:cNvSpPr>
          <p:nvPr>
            <p:ph sz="half" idx="1"/>
          </p:nvPr>
        </p:nvSpPr>
        <p:spPr/>
        <p:txBody>
          <a:bodyPr>
            <a:normAutofit/>
          </a:bodyPr>
          <a:lstStyle/>
          <a:p>
            <a:pPr marL="0" indent="0">
              <a:buNone/>
            </a:pPr>
            <a:r>
              <a:rPr lang="en-US" sz="3200" dirty="0" smtClean="0"/>
              <a:t>Playwrights:</a:t>
            </a:r>
          </a:p>
          <a:p>
            <a:r>
              <a:rPr lang="en-US" sz="3200" dirty="0" smtClean="0"/>
              <a:t>As individual readers</a:t>
            </a:r>
          </a:p>
          <a:p>
            <a:r>
              <a:rPr lang="en-US" sz="3200" dirty="0" smtClean="0"/>
              <a:t>As readers against or with the small pool of other playwrights</a:t>
            </a:r>
          </a:p>
          <a:p>
            <a:r>
              <a:rPr lang="en-US" sz="3200" dirty="0" smtClean="0"/>
              <a:t>As readers in an expanding reading public</a:t>
            </a:r>
          </a:p>
        </p:txBody>
      </p:sp>
      <p:sp>
        <p:nvSpPr>
          <p:cNvPr id="4" name="Text Placeholder 3"/>
          <p:cNvSpPr>
            <a:spLocks noGrp="1"/>
          </p:cNvSpPr>
          <p:nvPr>
            <p:ph sz="half" idx="2"/>
          </p:nvPr>
        </p:nvSpPr>
        <p:spPr/>
        <p:txBody>
          <a:bodyPr>
            <a:normAutofit/>
          </a:bodyPr>
          <a:lstStyle/>
          <a:p>
            <a:pPr marL="0" indent="0">
              <a:buNone/>
            </a:pPr>
            <a:r>
              <a:rPr lang="en-US" sz="3200" dirty="0" smtClean="0"/>
              <a:t>General reading public:</a:t>
            </a:r>
          </a:p>
          <a:p>
            <a:r>
              <a:rPr lang="en-US" sz="3200" dirty="0" smtClean="0"/>
              <a:t>What an early modern “bestseller” list contains</a:t>
            </a:r>
          </a:p>
          <a:p>
            <a:r>
              <a:rPr lang="en-US" sz="3200" dirty="0" smtClean="0"/>
              <a:t>What reading experience they brought to their roles as playgoers</a:t>
            </a:r>
          </a:p>
        </p:txBody>
      </p:sp>
    </p:spTree>
    <p:extLst>
      <p:ext uri="{BB962C8B-B14F-4D97-AF65-F5344CB8AC3E}">
        <p14:creationId xmlns:p14="http://schemas.microsoft.com/office/powerpoint/2010/main" val="24249689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sz="half" idx="1"/>
            <p:extLst>
              <p:ext uri="{D42A27DB-BD31-4B8C-83A1-F6EECF244321}">
                <p14:modId xmlns:p14="http://schemas.microsoft.com/office/powerpoint/2010/main" val="3050890772"/>
              </p:ext>
            </p:extLst>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3"/>
          <p:cNvSpPr>
            <a:spLocks noGrp="1"/>
          </p:cNvSpPr>
          <p:nvPr>
            <p:ph type="title"/>
          </p:nvPr>
        </p:nvSpPr>
        <p:spPr/>
        <p:txBody>
          <a:bodyPr>
            <a:normAutofit fontScale="90000"/>
          </a:bodyPr>
          <a:lstStyle/>
          <a:p>
            <a:r>
              <a:rPr lang="en-US" dirty="0" smtClean="0"/>
              <a:t>Understanding Sources Horizontally, Rather than Vertically</a:t>
            </a:r>
            <a:endParaRPr lang="en-US" dirty="0"/>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2951937044"/>
              </p:ext>
            </p:extLst>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p:cNvSpPr txBox="1"/>
          <p:nvPr/>
        </p:nvSpPr>
        <p:spPr>
          <a:xfrm>
            <a:off x="6172200" y="1616434"/>
            <a:ext cx="1066800" cy="424732"/>
          </a:xfrm>
          <a:prstGeom prst="rect">
            <a:avLst/>
          </a:prstGeom>
          <a:noFill/>
        </p:spPr>
        <p:txBody>
          <a:bodyPr wrap="square" rtlCol="0">
            <a:spAutoFit/>
          </a:bodyPr>
          <a:lstStyle/>
          <a:p>
            <a:r>
              <a:rPr lang="en-US" sz="2160" b="1" dirty="0" smtClean="0"/>
              <a:t>Sources</a:t>
            </a:r>
            <a:endParaRPr lang="en-US" sz="2160" b="1" dirty="0"/>
          </a:p>
        </p:txBody>
      </p:sp>
    </p:spTree>
    <p:extLst>
      <p:ext uri="{BB962C8B-B14F-4D97-AF65-F5344CB8AC3E}">
        <p14:creationId xmlns:p14="http://schemas.microsoft.com/office/powerpoint/2010/main" val="18826005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2689</TotalTime>
  <Words>457</Words>
  <Application>Microsoft Office PowerPoint</Application>
  <PresentationFormat>On-screen Show (4:3)</PresentationFormat>
  <Paragraphs>121</Paragraphs>
  <Slides>14</Slides>
  <Notes>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Comparative Source Studies</vt:lpstr>
      <vt:lpstr>We already understand  early modern playwrights as:</vt:lpstr>
      <vt:lpstr>We need to understand: </vt:lpstr>
      <vt:lpstr>Understanding Sources Horizontally, Rather than Vertically</vt:lpstr>
      <vt:lpstr>Digital Needs</vt:lpstr>
      <vt:lpstr>Very general concept sitemap:</vt:lpstr>
      <vt:lpstr>Example:</vt:lpstr>
      <vt:lpstr>An ultimate goal is to be able to render results in a transcript of the original source material with identifiers for each playwright who used it:</vt:lpstr>
      <vt:lpstr>Sample References (a partial list):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Arlynda</dc:creator>
  <cp:lastModifiedBy>Arlynda</cp:lastModifiedBy>
  <cp:revision>39</cp:revision>
  <dcterms:created xsi:type="dcterms:W3CDTF">2011-05-25T02:16:13Z</dcterms:created>
  <dcterms:modified xsi:type="dcterms:W3CDTF">2013-02-27T00:43:36Z</dcterms:modified>
</cp:coreProperties>
</file>